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1" r:id="rId2"/>
  </p:sldMasterIdLst>
  <p:notesMasterIdLst>
    <p:notesMasterId r:id="rId25"/>
  </p:notesMasterIdLst>
  <p:handoutMasterIdLst>
    <p:handoutMasterId r:id="rId26"/>
  </p:handoutMasterIdLst>
  <p:sldIdLst>
    <p:sldId id="277" r:id="rId3"/>
    <p:sldId id="266" r:id="rId4"/>
    <p:sldId id="287" r:id="rId5"/>
    <p:sldId id="288" r:id="rId6"/>
    <p:sldId id="289" r:id="rId7"/>
    <p:sldId id="291" r:id="rId8"/>
    <p:sldId id="296" r:id="rId9"/>
    <p:sldId id="281" r:id="rId10"/>
    <p:sldId id="295" r:id="rId11"/>
    <p:sldId id="293" r:id="rId12"/>
    <p:sldId id="298" r:id="rId13"/>
    <p:sldId id="294" r:id="rId14"/>
    <p:sldId id="299" r:id="rId15"/>
    <p:sldId id="278" r:id="rId16"/>
    <p:sldId id="292" r:id="rId17"/>
    <p:sldId id="297" r:id="rId18"/>
    <p:sldId id="303" r:id="rId19"/>
    <p:sldId id="279" r:id="rId20"/>
    <p:sldId id="284" r:id="rId21"/>
    <p:sldId id="285" r:id="rId22"/>
    <p:sldId id="290" r:id="rId23"/>
    <p:sldId id="302" r:id="rId24"/>
  </p:sldIdLst>
  <p:sldSz cx="12192000" cy="6858000"/>
  <p:notesSz cx="6888163" cy="9623425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sz="28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sz="28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sz="28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sz="28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24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9B1C"/>
    <a:srgbClr val="F5AD36"/>
    <a:srgbClr val="F88C21"/>
    <a:srgbClr val="EEEEEE"/>
    <a:srgbClr val="FF9900"/>
    <a:srgbClr val="F5F5F5"/>
    <a:srgbClr val="F9F9F9"/>
    <a:srgbClr val="F0F0F0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72"/>
  </p:normalViewPr>
  <p:slideViewPr>
    <p:cSldViewPr showGuides="1">
      <p:cViewPr varScale="1">
        <p:scale>
          <a:sx n="62" d="100"/>
          <a:sy n="62" d="100"/>
        </p:scale>
        <p:origin x="96" y="48"/>
      </p:cViewPr>
      <p:guideLst>
        <p:guide orient="horz" pos="2024"/>
        <p:guide/>
      </p:guideLst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76AB5D-04AA-47AD-92A6-611562353D36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F68F921-A671-4F84-951F-30ED84C7FBF7}">
      <dgm:prSet phldrT="[Text]"/>
      <dgm:spPr/>
      <dgm:t>
        <a:bodyPr/>
        <a:lstStyle/>
        <a:p>
          <a:r>
            <a:rPr lang="de-DE" dirty="0"/>
            <a:t>Lösungswege</a:t>
          </a:r>
        </a:p>
      </dgm:t>
    </dgm:pt>
    <dgm:pt modelId="{747D8B68-52CB-4463-AF5C-0231B68C76F3}" type="parTrans" cxnId="{AF3CC461-AC4B-483F-8B9B-7D4B7B34345E}">
      <dgm:prSet/>
      <dgm:spPr/>
      <dgm:t>
        <a:bodyPr/>
        <a:lstStyle/>
        <a:p>
          <a:endParaRPr lang="de-DE"/>
        </a:p>
      </dgm:t>
    </dgm:pt>
    <dgm:pt modelId="{7BA33975-9E0C-434A-8A90-DF0CFB43ACFE}" type="sibTrans" cxnId="{AF3CC461-AC4B-483F-8B9B-7D4B7B34345E}">
      <dgm:prSet/>
      <dgm:spPr/>
      <dgm:t>
        <a:bodyPr/>
        <a:lstStyle/>
        <a:p>
          <a:endParaRPr lang="de-DE"/>
        </a:p>
      </dgm:t>
    </dgm:pt>
    <dgm:pt modelId="{4230253B-A609-4ED9-AEE4-6095B2310845}">
      <dgm:prSet phldrT="[Text]"/>
      <dgm:spPr/>
      <dgm:t>
        <a:bodyPr/>
        <a:lstStyle/>
        <a:p>
          <a:r>
            <a:rPr lang="de-DE" dirty="0"/>
            <a:t>Multiplikation entlang der Kanten</a:t>
          </a:r>
        </a:p>
      </dgm:t>
    </dgm:pt>
    <dgm:pt modelId="{4C2BFA7C-D04F-41AD-BC1D-80A0B4D4D130}" type="parTrans" cxnId="{C8F23989-9F8F-4DF0-81C8-6EED0A574C58}">
      <dgm:prSet/>
      <dgm:spPr/>
      <dgm:t>
        <a:bodyPr/>
        <a:lstStyle/>
        <a:p>
          <a:endParaRPr lang="de-DE"/>
        </a:p>
      </dgm:t>
    </dgm:pt>
    <dgm:pt modelId="{657A12C6-F910-41DA-BB75-EFC554C2223D}" type="sibTrans" cxnId="{C8F23989-9F8F-4DF0-81C8-6EED0A574C58}">
      <dgm:prSet/>
      <dgm:spPr/>
      <dgm:t>
        <a:bodyPr/>
        <a:lstStyle/>
        <a:p>
          <a:endParaRPr lang="de-DE"/>
        </a:p>
      </dgm:t>
    </dgm:pt>
    <dgm:pt modelId="{AE867271-045D-457A-8E60-37941FBBEC43}">
      <dgm:prSet phldrT="[Text]"/>
      <dgm:spPr/>
      <dgm:t>
        <a:bodyPr/>
        <a:lstStyle/>
        <a:p>
          <a:r>
            <a:rPr lang="de-DE" dirty="0"/>
            <a:t>Inverse Matrix</a:t>
          </a:r>
        </a:p>
      </dgm:t>
    </dgm:pt>
    <dgm:pt modelId="{E835EDB7-6CB6-42CD-BF65-6E23D2A51407}" type="sibTrans" cxnId="{E976FB1E-C781-4687-A72D-84576515EBEB}">
      <dgm:prSet/>
      <dgm:spPr/>
      <dgm:t>
        <a:bodyPr/>
        <a:lstStyle/>
        <a:p>
          <a:endParaRPr lang="de-DE"/>
        </a:p>
      </dgm:t>
    </dgm:pt>
    <dgm:pt modelId="{19E1F8B8-5D7F-4004-9773-FCE45DB99C44}" type="parTrans" cxnId="{E976FB1E-C781-4687-A72D-84576515EBEB}">
      <dgm:prSet/>
      <dgm:spPr/>
      <dgm:t>
        <a:bodyPr/>
        <a:lstStyle/>
        <a:p>
          <a:endParaRPr lang="de-DE"/>
        </a:p>
      </dgm:t>
    </dgm:pt>
    <dgm:pt modelId="{393FE66E-7BE3-4978-BED1-9B3E2175AAD8}">
      <dgm:prSet phldrT="[Text]"/>
      <dgm:spPr/>
      <dgm:t>
        <a:bodyPr/>
        <a:lstStyle/>
        <a:p>
          <a:r>
            <a:rPr lang="de-DE" dirty="0"/>
            <a:t>Matrizenmultiplikation</a:t>
          </a:r>
        </a:p>
      </dgm:t>
    </dgm:pt>
    <dgm:pt modelId="{0094B3B5-6ED7-47E8-AE66-00D99C5834AA}" type="parTrans" cxnId="{B0223CAB-FBE1-4DA5-A315-1EB55BB604A9}">
      <dgm:prSet/>
      <dgm:spPr/>
      <dgm:t>
        <a:bodyPr/>
        <a:lstStyle/>
        <a:p>
          <a:endParaRPr lang="de-DE"/>
        </a:p>
      </dgm:t>
    </dgm:pt>
    <dgm:pt modelId="{9DF7CE45-5E42-4D8A-9642-FD68F17A167B}" type="sibTrans" cxnId="{B0223CAB-FBE1-4DA5-A315-1EB55BB604A9}">
      <dgm:prSet/>
      <dgm:spPr/>
      <dgm:t>
        <a:bodyPr/>
        <a:lstStyle/>
        <a:p>
          <a:endParaRPr lang="de-DE"/>
        </a:p>
      </dgm:t>
    </dgm:pt>
    <dgm:pt modelId="{A752EBD4-73A8-4570-AC42-15CEE7DDFD12}" type="pres">
      <dgm:prSet presAssocID="{E376AB5D-04AA-47AD-92A6-611562353D36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83DD122-32C0-4EFB-BC22-80E834C3B4CB}" type="pres">
      <dgm:prSet presAssocID="{3F68F921-A671-4F84-951F-30ED84C7FBF7}" presName="root" presStyleCnt="0"/>
      <dgm:spPr/>
    </dgm:pt>
    <dgm:pt modelId="{2942FD8C-C498-467B-9C45-C88521EF0D91}" type="pres">
      <dgm:prSet presAssocID="{3F68F921-A671-4F84-951F-30ED84C7FBF7}" presName="rootComposite" presStyleCnt="0"/>
      <dgm:spPr/>
    </dgm:pt>
    <dgm:pt modelId="{96C953D6-312B-47CB-BE72-A3CCAE20267B}" type="pres">
      <dgm:prSet presAssocID="{3F68F921-A671-4F84-951F-30ED84C7FBF7}" presName="rootText" presStyleLbl="node1" presStyleIdx="0" presStyleCnt="1" custScaleX="124951"/>
      <dgm:spPr/>
    </dgm:pt>
    <dgm:pt modelId="{BC54E4AF-46AD-4A14-B5E1-FE7D8B2E5A67}" type="pres">
      <dgm:prSet presAssocID="{3F68F921-A671-4F84-951F-30ED84C7FBF7}" presName="rootConnector" presStyleLbl="node1" presStyleIdx="0" presStyleCnt="1"/>
      <dgm:spPr/>
    </dgm:pt>
    <dgm:pt modelId="{ECC65345-A319-490B-BF6C-7514CCCFD9DD}" type="pres">
      <dgm:prSet presAssocID="{3F68F921-A671-4F84-951F-30ED84C7FBF7}" presName="childShape" presStyleCnt="0"/>
      <dgm:spPr/>
    </dgm:pt>
    <dgm:pt modelId="{3C43C107-0332-4265-92BF-D9D9318E33C8}" type="pres">
      <dgm:prSet presAssocID="{4C2BFA7C-D04F-41AD-BC1D-80A0B4D4D130}" presName="Name13" presStyleLbl="parChTrans1D2" presStyleIdx="0" presStyleCnt="3"/>
      <dgm:spPr/>
    </dgm:pt>
    <dgm:pt modelId="{069B80DF-85DA-49A2-9F8F-70D0B469D2F8}" type="pres">
      <dgm:prSet presAssocID="{4230253B-A609-4ED9-AEE4-6095B2310845}" presName="childText" presStyleLbl="bgAcc1" presStyleIdx="0" presStyleCnt="3" custScaleX="132847">
        <dgm:presLayoutVars>
          <dgm:bulletEnabled val="1"/>
        </dgm:presLayoutVars>
      </dgm:prSet>
      <dgm:spPr/>
    </dgm:pt>
    <dgm:pt modelId="{47F4FC66-9C5C-45A2-B83C-6EB1B8185766}" type="pres">
      <dgm:prSet presAssocID="{19E1F8B8-5D7F-4004-9773-FCE45DB99C44}" presName="Name13" presStyleLbl="parChTrans1D2" presStyleIdx="1" presStyleCnt="3"/>
      <dgm:spPr/>
    </dgm:pt>
    <dgm:pt modelId="{9E09997D-D1E9-491E-89C3-7C89535CA298}" type="pres">
      <dgm:prSet presAssocID="{AE867271-045D-457A-8E60-37941FBBEC43}" presName="childText" presStyleLbl="bgAcc1" presStyleIdx="1" presStyleCnt="3" custScaleX="132847">
        <dgm:presLayoutVars>
          <dgm:bulletEnabled val="1"/>
        </dgm:presLayoutVars>
      </dgm:prSet>
      <dgm:spPr/>
    </dgm:pt>
    <dgm:pt modelId="{2864FEF9-2C34-4A4C-8F16-B45D630E06FF}" type="pres">
      <dgm:prSet presAssocID="{0094B3B5-6ED7-47E8-AE66-00D99C5834AA}" presName="Name13" presStyleLbl="parChTrans1D2" presStyleIdx="2" presStyleCnt="3"/>
      <dgm:spPr/>
    </dgm:pt>
    <dgm:pt modelId="{6004BE06-E7DA-4980-B3BB-EACC4D21DA43}" type="pres">
      <dgm:prSet presAssocID="{393FE66E-7BE3-4978-BED1-9B3E2175AAD8}" presName="childText" presStyleLbl="bgAcc1" presStyleIdx="2" presStyleCnt="3" custScaleX="134110">
        <dgm:presLayoutVars>
          <dgm:bulletEnabled val="1"/>
        </dgm:presLayoutVars>
      </dgm:prSet>
      <dgm:spPr/>
    </dgm:pt>
  </dgm:ptLst>
  <dgm:cxnLst>
    <dgm:cxn modelId="{E976FB1E-C781-4687-A72D-84576515EBEB}" srcId="{3F68F921-A671-4F84-951F-30ED84C7FBF7}" destId="{AE867271-045D-457A-8E60-37941FBBEC43}" srcOrd="1" destOrd="0" parTransId="{19E1F8B8-5D7F-4004-9773-FCE45DB99C44}" sibTransId="{E835EDB7-6CB6-42CD-BF65-6E23D2A51407}"/>
    <dgm:cxn modelId="{AF3CC461-AC4B-483F-8B9B-7D4B7B34345E}" srcId="{E376AB5D-04AA-47AD-92A6-611562353D36}" destId="{3F68F921-A671-4F84-951F-30ED84C7FBF7}" srcOrd="0" destOrd="0" parTransId="{747D8B68-52CB-4463-AF5C-0231B68C76F3}" sibTransId="{7BA33975-9E0C-434A-8A90-DF0CFB43ACFE}"/>
    <dgm:cxn modelId="{EF6F9551-EA6C-4558-9EEC-9316DF03DE59}" type="presOf" srcId="{0094B3B5-6ED7-47E8-AE66-00D99C5834AA}" destId="{2864FEF9-2C34-4A4C-8F16-B45D630E06FF}" srcOrd="0" destOrd="0" presId="urn:microsoft.com/office/officeart/2005/8/layout/hierarchy3"/>
    <dgm:cxn modelId="{451A9478-1BE2-474E-ABEE-02298570B3DB}" type="presOf" srcId="{4C2BFA7C-D04F-41AD-BC1D-80A0B4D4D130}" destId="{3C43C107-0332-4265-92BF-D9D9318E33C8}" srcOrd="0" destOrd="0" presId="urn:microsoft.com/office/officeart/2005/8/layout/hierarchy3"/>
    <dgm:cxn modelId="{9BCC1D7C-147F-46BF-8B24-2B01E8522EA0}" type="presOf" srcId="{E376AB5D-04AA-47AD-92A6-611562353D36}" destId="{A752EBD4-73A8-4570-AC42-15CEE7DDFD12}" srcOrd="0" destOrd="0" presId="urn:microsoft.com/office/officeart/2005/8/layout/hierarchy3"/>
    <dgm:cxn modelId="{C8F23989-9F8F-4DF0-81C8-6EED0A574C58}" srcId="{3F68F921-A671-4F84-951F-30ED84C7FBF7}" destId="{4230253B-A609-4ED9-AEE4-6095B2310845}" srcOrd="0" destOrd="0" parTransId="{4C2BFA7C-D04F-41AD-BC1D-80A0B4D4D130}" sibTransId="{657A12C6-F910-41DA-BB75-EFC554C2223D}"/>
    <dgm:cxn modelId="{B0223CAB-FBE1-4DA5-A315-1EB55BB604A9}" srcId="{3F68F921-A671-4F84-951F-30ED84C7FBF7}" destId="{393FE66E-7BE3-4978-BED1-9B3E2175AAD8}" srcOrd="2" destOrd="0" parTransId="{0094B3B5-6ED7-47E8-AE66-00D99C5834AA}" sibTransId="{9DF7CE45-5E42-4D8A-9642-FD68F17A167B}"/>
    <dgm:cxn modelId="{8C3424C3-D17C-4744-B776-E46ABDDA5EEE}" type="presOf" srcId="{3F68F921-A671-4F84-951F-30ED84C7FBF7}" destId="{96C953D6-312B-47CB-BE72-A3CCAE20267B}" srcOrd="0" destOrd="0" presId="urn:microsoft.com/office/officeart/2005/8/layout/hierarchy3"/>
    <dgm:cxn modelId="{2DAB0FE5-063A-4E54-ABD8-7D2E8F0A79AF}" type="presOf" srcId="{393FE66E-7BE3-4978-BED1-9B3E2175AAD8}" destId="{6004BE06-E7DA-4980-B3BB-EACC4D21DA43}" srcOrd="0" destOrd="0" presId="urn:microsoft.com/office/officeart/2005/8/layout/hierarchy3"/>
    <dgm:cxn modelId="{D3F1E7EC-9E8B-4C5C-BC69-C152F207F7E6}" type="presOf" srcId="{4230253B-A609-4ED9-AEE4-6095B2310845}" destId="{069B80DF-85DA-49A2-9F8F-70D0B469D2F8}" srcOrd="0" destOrd="0" presId="urn:microsoft.com/office/officeart/2005/8/layout/hierarchy3"/>
    <dgm:cxn modelId="{062536F0-1FDF-4F82-B39F-310753F3B36C}" type="presOf" srcId="{19E1F8B8-5D7F-4004-9773-FCE45DB99C44}" destId="{47F4FC66-9C5C-45A2-B83C-6EB1B8185766}" srcOrd="0" destOrd="0" presId="urn:microsoft.com/office/officeart/2005/8/layout/hierarchy3"/>
    <dgm:cxn modelId="{803CE0F6-65C3-4755-B1B8-A8952D1802C4}" type="presOf" srcId="{AE867271-045D-457A-8E60-37941FBBEC43}" destId="{9E09997D-D1E9-491E-89C3-7C89535CA298}" srcOrd="0" destOrd="0" presId="urn:microsoft.com/office/officeart/2005/8/layout/hierarchy3"/>
    <dgm:cxn modelId="{0C888EFF-24F1-4C38-997A-16F683376F30}" type="presOf" srcId="{3F68F921-A671-4F84-951F-30ED84C7FBF7}" destId="{BC54E4AF-46AD-4A14-B5E1-FE7D8B2E5A67}" srcOrd="1" destOrd="0" presId="urn:microsoft.com/office/officeart/2005/8/layout/hierarchy3"/>
    <dgm:cxn modelId="{D379CC9B-3D89-4E92-AA68-9537BE79F890}" type="presParOf" srcId="{A752EBD4-73A8-4570-AC42-15CEE7DDFD12}" destId="{683DD122-32C0-4EFB-BC22-80E834C3B4CB}" srcOrd="0" destOrd="0" presId="urn:microsoft.com/office/officeart/2005/8/layout/hierarchy3"/>
    <dgm:cxn modelId="{4FD88EC9-FBCC-46CC-A7BE-F6694337CA4D}" type="presParOf" srcId="{683DD122-32C0-4EFB-BC22-80E834C3B4CB}" destId="{2942FD8C-C498-467B-9C45-C88521EF0D91}" srcOrd="0" destOrd="0" presId="urn:microsoft.com/office/officeart/2005/8/layout/hierarchy3"/>
    <dgm:cxn modelId="{CBB8CF85-FD37-4D80-B2AC-8AF9ACD46F23}" type="presParOf" srcId="{2942FD8C-C498-467B-9C45-C88521EF0D91}" destId="{96C953D6-312B-47CB-BE72-A3CCAE20267B}" srcOrd="0" destOrd="0" presId="urn:microsoft.com/office/officeart/2005/8/layout/hierarchy3"/>
    <dgm:cxn modelId="{BF982CF2-2C4A-459F-8519-346C3D63C322}" type="presParOf" srcId="{2942FD8C-C498-467B-9C45-C88521EF0D91}" destId="{BC54E4AF-46AD-4A14-B5E1-FE7D8B2E5A67}" srcOrd="1" destOrd="0" presId="urn:microsoft.com/office/officeart/2005/8/layout/hierarchy3"/>
    <dgm:cxn modelId="{FD0C2FA7-F2D8-4233-9E9A-EF14662043D2}" type="presParOf" srcId="{683DD122-32C0-4EFB-BC22-80E834C3B4CB}" destId="{ECC65345-A319-490B-BF6C-7514CCCFD9DD}" srcOrd="1" destOrd="0" presId="urn:microsoft.com/office/officeart/2005/8/layout/hierarchy3"/>
    <dgm:cxn modelId="{87631E50-C32B-4324-BEA3-A58775F0B190}" type="presParOf" srcId="{ECC65345-A319-490B-BF6C-7514CCCFD9DD}" destId="{3C43C107-0332-4265-92BF-D9D9318E33C8}" srcOrd="0" destOrd="0" presId="urn:microsoft.com/office/officeart/2005/8/layout/hierarchy3"/>
    <dgm:cxn modelId="{CB6EB151-67BC-435F-B2C3-C7C7D75C50B4}" type="presParOf" srcId="{ECC65345-A319-490B-BF6C-7514CCCFD9DD}" destId="{069B80DF-85DA-49A2-9F8F-70D0B469D2F8}" srcOrd="1" destOrd="0" presId="urn:microsoft.com/office/officeart/2005/8/layout/hierarchy3"/>
    <dgm:cxn modelId="{1FEAF377-3B4B-493A-AE80-96BC778103C8}" type="presParOf" srcId="{ECC65345-A319-490B-BF6C-7514CCCFD9DD}" destId="{47F4FC66-9C5C-45A2-B83C-6EB1B8185766}" srcOrd="2" destOrd="0" presId="urn:microsoft.com/office/officeart/2005/8/layout/hierarchy3"/>
    <dgm:cxn modelId="{2AD4B186-182C-4339-A3B1-03D4673D165B}" type="presParOf" srcId="{ECC65345-A319-490B-BF6C-7514CCCFD9DD}" destId="{9E09997D-D1E9-491E-89C3-7C89535CA298}" srcOrd="3" destOrd="0" presId="urn:microsoft.com/office/officeart/2005/8/layout/hierarchy3"/>
    <dgm:cxn modelId="{0A7A7545-0A83-4A38-8868-ED3F83CC5E56}" type="presParOf" srcId="{ECC65345-A319-490B-BF6C-7514CCCFD9DD}" destId="{2864FEF9-2C34-4A4C-8F16-B45D630E06FF}" srcOrd="4" destOrd="0" presId="urn:microsoft.com/office/officeart/2005/8/layout/hierarchy3"/>
    <dgm:cxn modelId="{1A1316B7-30DC-443F-80AB-E1670FCC5687}" type="presParOf" srcId="{ECC65345-A319-490B-BF6C-7514CCCFD9DD}" destId="{6004BE06-E7DA-4980-B3BB-EACC4D21DA43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2982C6-3F14-42D6-966B-8B9BAEC35CEC}" type="doc">
      <dgm:prSet loTypeId="urn:microsoft.com/office/officeart/2005/8/layout/venn1" loCatId="relationship" qsTypeId="urn:microsoft.com/office/officeart/2005/8/quickstyle/simple1" qsCatId="simple" csTypeId="urn:microsoft.com/office/officeart/2005/8/colors/accent0_3" csCatId="mainScheme" phldr="1"/>
      <dgm:spPr/>
    </dgm:pt>
    <dgm:pt modelId="{C79080F1-373E-474A-8744-F7AC45BAC56E}">
      <dgm:prSet phldrT="[Text]" custT="1"/>
      <dgm:spPr>
        <a:solidFill>
          <a:schemeClr val="bg1">
            <a:lumMod val="65000"/>
            <a:alpha val="50000"/>
          </a:schemeClr>
        </a:solidFill>
        <a:ln>
          <a:solidFill>
            <a:schemeClr val="bg1"/>
          </a:solidFill>
        </a:ln>
      </dgm:spPr>
      <dgm:t>
        <a:bodyPr/>
        <a:lstStyle/>
        <a:p>
          <a:pPr algn="l"/>
          <a:r>
            <a:rPr lang="de-DE" sz="2000" dirty="0"/>
            <a:t>Online-</a:t>
          </a:r>
          <a:br>
            <a:rPr lang="de-DE" sz="2000" dirty="0"/>
          </a:br>
          <a:r>
            <a:rPr lang="de-DE" sz="2000" dirty="0"/>
            <a:t>Lernplatt-</a:t>
          </a:r>
          <a:br>
            <a:rPr lang="de-DE" sz="2000" dirty="0"/>
          </a:br>
          <a:r>
            <a:rPr lang="de-DE" sz="2000" dirty="0"/>
            <a:t>form</a:t>
          </a:r>
        </a:p>
      </dgm:t>
    </dgm:pt>
    <dgm:pt modelId="{5FF5789D-7E46-4BFA-A0A8-419C98E7BC9D}" type="parTrans" cxnId="{A36800E4-6A6C-46B8-BFAB-8433E7C74C41}">
      <dgm:prSet/>
      <dgm:spPr/>
      <dgm:t>
        <a:bodyPr/>
        <a:lstStyle/>
        <a:p>
          <a:endParaRPr lang="de-DE"/>
        </a:p>
      </dgm:t>
    </dgm:pt>
    <dgm:pt modelId="{7AA617E4-DCEA-4852-A5B1-4BAB29B86473}" type="sibTrans" cxnId="{A36800E4-6A6C-46B8-BFAB-8433E7C74C41}">
      <dgm:prSet/>
      <dgm:spPr/>
      <dgm:t>
        <a:bodyPr/>
        <a:lstStyle/>
        <a:p>
          <a:endParaRPr lang="de-DE"/>
        </a:p>
      </dgm:t>
    </dgm:pt>
    <dgm:pt modelId="{1DAF75AB-B1FA-442C-80E4-2D35C49416AB}">
      <dgm:prSet phldrT="[Text]" custT="1"/>
      <dgm:spPr>
        <a:solidFill>
          <a:schemeClr val="accent5">
            <a:lumMod val="75000"/>
            <a:alpha val="50000"/>
          </a:schemeClr>
        </a:solidFill>
        <a:ln>
          <a:solidFill>
            <a:schemeClr val="bg1"/>
          </a:solidFill>
        </a:ln>
      </dgm:spPr>
      <dgm:t>
        <a:bodyPr/>
        <a:lstStyle/>
        <a:p>
          <a:pPr algn="r"/>
          <a:r>
            <a:rPr lang="de-DE" sz="2000" dirty="0"/>
            <a:t>Prüfungs-</a:t>
          </a:r>
          <a:br>
            <a:rPr lang="de-DE" sz="2000" dirty="0"/>
          </a:br>
          <a:r>
            <a:rPr lang="de-DE" sz="2000" dirty="0" err="1"/>
            <a:t>plattform</a:t>
          </a:r>
          <a:endParaRPr lang="de-DE" sz="3500" dirty="0"/>
        </a:p>
      </dgm:t>
    </dgm:pt>
    <dgm:pt modelId="{E48402E4-CE2D-42D3-B738-B6383CDF6DC3}" type="parTrans" cxnId="{F7DDD2DC-CD9B-4052-B0D4-6C53149F9C6D}">
      <dgm:prSet/>
      <dgm:spPr/>
      <dgm:t>
        <a:bodyPr/>
        <a:lstStyle/>
        <a:p>
          <a:endParaRPr lang="de-DE"/>
        </a:p>
      </dgm:t>
    </dgm:pt>
    <dgm:pt modelId="{2C2F0D82-1D70-4D66-92F0-CD371952FBA4}" type="sibTrans" cxnId="{F7DDD2DC-CD9B-4052-B0D4-6C53149F9C6D}">
      <dgm:prSet/>
      <dgm:spPr/>
      <dgm:t>
        <a:bodyPr/>
        <a:lstStyle/>
        <a:p>
          <a:endParaRPr lang="de-DE"/>
        </a:p>
      </dgm:t>
    </dgm:pt>
    <dgm:pt modelId="{22E0BB66-B5B8-4F4E-93BE-E43CD953A98A}" type="pres">
      <dgm:prSet presAssocID="{092982C6-3F14-42D6-966B-8B9BAEC35CEC}" presName="compositeShape" presStyleCnt="0">
        <dgm:presLayoutVars>
          <dgm:chMax val="7"/>
          <dgm:dir/>
          <dgm:resizeHandles val="exact"/>
        </dgm:presLayoutVars>
      </dgm:prSet>
      <dgm:spPr/>
    </dgm:pt>
    <dgm:pt modelId="{D7C2B52A-15C3-4DAC-9785-48EF02B49C25}" type="pres">
      <dgm:prSet presAssocID="{C79080F1-373E-474A-8744-F7AC45BAC56E}" presName="circ1" presStyleLbl="vennNode1" presStyleIdx="0" presStyleCnt="2" custScaleX="106296" custLinFactNeighborX="10442" custLinFactNeighborY="1465"/>
      <dgm:spPr/>
    </dgm:pt>
    <dgm:pt modelId="{909641E6-62CE-4420-B8C8-0C5E2FAF61BC}" type="pres">
      <dgm:prSet presAssocID="{C79080F1-373E-474A-8744-F7AC45BAC56E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8023EC2-E7CF-47B0-91E7-6ECE57EA5EC9}" type="pres">
      <dgm:prSet presAssocID="{1DAF75AB-B1FA-442C-80E4-2D35C49416AB}" presName="circ2" presStyleLbl="vennNode1" presStyleIdx="1" presStyleCnt="2" custScaleX="109784" custLinFactNeighborX="-6251" custLinFactNeighborY="1465"/>
      <dgm:spPr/>
    </dgm:pt>
    <dgm:pt modelId="{DC01EFF7-6C1E-4664-A7E1-29FB6874963E}" type="pres">
      <dgm:prSet presAssocID="{1DAF75AB-B1FA-442C-80E4-2D35C49416AB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8F46641A-EF5F-475B-96FD-66CCCD0271C3}" type="presOf" srcId="{C79080F1-373E-474A-8744-F7AC45BAC56E}" destId="{D7C2B52A-15C3-4DAC-9785-48EF02B49C25}" srcOrd="0" destOrd="0" presId="urn:microsoft.com/office/officeart/2005/8/layout/venn1"/>
    <dgm:cxn modelId="{FFAD2E6F-9DB8-4109-BCBD-B7011211C912}" type="presOf" srcId="{092982C6-3F14-42D6-966B-8B9BAEC35CEC}" destId="{22E0BB66-B5B8-4F4E-93BE-E43CD953A98A}" srcOrd="0" destOrd="0" presId="urn:microsoft.com/office/officeart/2005/8/layout/venn1"/>
    <dgm:cxn modelId="{61F7009A-CF37-4BB6-8A15-F5722BDF3E13}" type="presOf" srcId="{1DAF75AB-B1FA-442C-80E4-2D35C49416AB}" destId="{DC01EFF7-6C1E-4664-A7E1-29FB6874963E}" srcOrd="1" destOrd="0" presId="urn:microsoft.com/office/officeart/2005/8/layout/venn1"/>
    <dgm:cxn modelId="{82DB1C9B-6F66-4389-B2B7-526E4893A9AD}" type="presOf" srcId="{C79080F1-373E-474A-8744-F7AC45BAC56E}" destId="{909641E6-62CE-4420-B8C8-0C5E2FAF61BC}" srcOrd="1" destOrd="0" presId="urn:microsoft.com/office/officeart/2005/8/layout/venn1"/>
    <dgm:cxn modelId="{F7DDD2DC-CD9B-4052-B0D4-6C53149F9C6D}" srcId="{092982C6-3F14-42D6-966B-8B9BAEC35CEC}" destId="{1DAF75AB-B1FA-442C-80E4-2D35C49416AB}" srcOrd="1" destOrd="0" parTransId="{E48402E4-CE2D-42D3-B738-B6383CDF6DC3}" sibTransId="{2C2F0D82-1D70-4D66-92F0-CD371952FBA4}"/>
    <dgm:cxn modelId="{A36800E4-6A6C-46B8-BFAB-8433E7C74C41}" srcId="{092982C6-3F14-42D6-966B-8B9BAEC35CEC}" destId="{C79080F1-373E-474A-8744-F7AC45BAC56E}" srcOrd="0" destOrd="0" parTransId="{5FF5789D-7E46-4BFA-A0A8-419C98E7BC9D}" sibTransId="{7AA617E4-DCEA-4852-A5B1-4BAB29B86473}"/>
    <dgm:cxn modelId="{49CA28ED-4BBC-4201-9FF1-3FA4DFB2479C}" type="presOf" srcId="{1DAF75AB-B1FA-442C-80E4-2D35C49416AB}" destId="{18023EC2-E7CF-47B0-91E7-6ECE57EA5EC9}" srcOrd="0" destOrd="0" presId="urn:microsoft.com/office/officeart/2005/8/layout/venn1"/>
    <dgm:cxn modelId="{606E3577-6CE3-4510-9A04-54C24BB4A2E8}" type="presParOf" srcId="{22E0BB66-B5B8-4F4E-93BE-E43CD953A98A}" destId="{D7C2B52A-15C3-4DAC-9785-48EF02B49C25}" srcOrd="0" destOrd="0" presId="urn:microsoft.com/office/officeart/2005/8/layout/venn1"/>
    <dgm:cxn modelId="{243CB6B3-CBA6-483C-AA71-22E501225A2C}" type="presParOf" srcId="{22E0BB66-B5B8-4F4E-93BE-E43CD953A98A}" destId="{909641E6-62CE-4420-B8C8-0C5E2FAF61BC}" srcOrd="1" destOrd="0" presId="urn:microsoft.com/office/officeart/2005/8/layout/venn1"/>
    <dgm:cxn modelId="{13D2A286-925B-4F07-A36E-9A2449898553}" type="presParOf" srcId="{22E0BB66-B5B8-4F4E-93BE-E43CD953A98A}" destId="{18023EC2-E7CF-47B0-91E7-6ECE57EA5EC9}" srcOrd="2" destOrd="0" presId="urn:microsoft.com/office/officeart/2005/8/layout/venn1"/>
    <dgm:cxn modelId="{E14A89DA-F44C-46F3-801A-E208979EA333}" type="presParOf" srcId="{22E0BB66-B5B8-4F4E-93BE-E43CD953A98A}" destId="{DC01EFF7-6C1E-4664-A7E1-29FB6874963E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399112C-914E-4EA8-B71F-DEC7CF5156BF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EE44666-CDE4-4CAC-A512-7C7E0F2C1DE9}">
      <dgm:prSet phldrT="[Text]"/>
      <dgm:spPr/>
      <dgm:t>
        <a:bodyPr/>
        <a:lstStyle/>
        <a:p>
          <a:pPr algn="l"/>
          <a:r>
            <a:rPr lang="de-DE" dirty="0">
              <a:latin typeface="+mj-lt"/>
              <a:cs typeface="Calibri" panose="020F0502020204030204" pitchFamily="34" charset="0"/>
            </a:rPr>
            <a:t>Syntax</a:t>
          </a:r>
          <a:endParaRPr lang="de-DE" dirty="0"/>
        </a:p>
      </dgm:t>
    </dgm:pt>
    <dgm:pt modelId="{D4D0F918-FA04-4C07-9AD5-4761106C4DC3}" type="parTrans" cxnId="{E8100420-9B46-4C96-BB2D-F4C4B458926B}">
      <dgm:prSet/>
      <dgm:spPr/>
      <dgm:t>
        <a:bodyPr/>
        <a:lstStyle/>
        <a:p>
          <a:endParaRPr lang="de-DE"/>
        </a:p>
      </dgm:t>
    </dgm:pt>
    <dgm:pt modelId="{C32424DF-C4CE-4556-A6A5-09B02F85D7C3}" type="sibTrans" cxnId="{E8100420-9B46-4C96-BB2D-F4C4B458926B}">
      <dgm:prSet/>
      <dgm:spPr/>
      <dgm:t>
        <a:bodyPr/>
        <a:lstStyle/>
        <a:p>
          <a:endParaRPr lang="de-DE"/>
        </a:p>
      </dgm:t>
    </dgm:pt>
    <dgm:pt modelId="{26E11C60-D9E5-4115-A7D7-4035D3F2695C}">
      <dgm:prSet phldrT="[Text]"/>
      <dgm:spPr/>
      <dgm:t>
        <a:bodyPr/>
        <a:lstStyle/>
        <a:p>
          <a:pPr algn="r"/>
          <a:r>
            <a:rPr lang="de-DE" dirty="0"/>
            <a:t>Semantik</a:t>
          </a:r>
        </a:p>
      </dgm:t>
    </dgm:pt>
    <dgm:pt modelId="{05A8FE8B-5277-45AA-8DCA-9E1A4F9A49CB}" type="parTrans" cxnId="{C92A80EB-B4EF-48E9-B386-28153ED73B93}">
      <dgm:prSet/>
      <dgm:spPr/>
      <dgm:t>
        <a:bodyPr/>
        <a:lstStyle/>
        <a:p>
          <a:endParaRPr lang="de-DE"/>
        </a:p>
      </dgm:t>
    </dgm:pt>
    <dgm:pt modelId="{863632F4-EA9F-4F80-BD14-7ED16D13748E}" type="sibTrans" cxnId="{C92A80EB-B4EF-48E9-B386-28153ED73B93}">
      <dgm:prSet/>
      <dgm:spPr/>
      <dgm:t>
        <a:bodyPr/>
        <a:lstStyle/>
        <a:p>
          <a:endParaRPr lang="de-DE"/>
        </a:p>
      </dgm:t>
    </dgm:pt>
    <dgm:pt modelId="{B4280B7E-4E89-45FF-BDE2-DFD78EEC8925}" type="pres">
      <dgm:prSet presAssocID="{B399112C-914E-4EA8-B71F-DEC7CF5156BF}" presName="Name0" presStyleCnt="0">
        <dgm:presLayoutVars>
          <dgm:dir/>
          <dgm:resizeHandles val="exact"/>
        </dgm:presLayoutVars>
      </dgm:prSet>
      <dgm:spPr/>
    </dgm:pt>
    <dgm:pt modelId="{25E02942-0AAF-4A02-8133-A41D6FE6BA87}" type="pres">
      <dgm:prSet presAssocID="{BEE44666-CDE4-4CAC-A512-7C7E0F2C1DE9}" presName="Name5" presStyleLbl="vennNode1" presStyleIdx="0" presStyleCnt="2">
        <dgm:presLayoutVars>
          <dgm:bulletEnabled val="1"/>
        </dgm:presLayoutVars>
      </dgm:prSet>
      <dgm:spPr/>
    </dgm:pt>
    <dgm:pt modelId="{26608533-5092-477D-AC33-643ACE5100A4}" type="pres">
      <dgm:prSet presAssocID="{C32424DF-C4CE-4556-A6A5-09B02F85D7C3}" presName="space" presStyleCnt="0"/>
      <dgm:spPr/>
    </dgm:pt>
    <dgm:pt modelId="{FFD43ED9-4F9E-4195-AD29-84AE364EC779}" type="pres">
      <dgm:prSet presAssocID="{26E11C60-D9E5-4115-A7D7-4035D3F2695C}" presName="Name5" presStyleLbl="vennNode1" presStyleIdx="1" presStyleCnt="2" custLinFactNeighborX="-26949">
        <dgm:presLayoutVars>
          <dgm:bulletEnabled val="1"/>
        </dgm:presLayoutVars>
      </dgm:prSet>
      <dgm:spPr/>
    </dgm:pt>
  </dgm:ptLst>
  <dgm:cxnLst>
    <dgm:cxn modelId="{E8100420-9B46-4C96-BB2D-F4C4B458926B}" srcId="{B399112C-914E-4EA8-B71F-DEC7CF5156BF}" destId="{BEE44666-CDE4-4CAC-A512-7C7E0F2C1DE9}" srcOrd="0" destOrd="0" parTransId="{D4D0F918-FA04-4C07-9AD5-4761106C4DC3}" sibTransId="{C32424DF-C4CE-4556-A6A5-09B02F85D7C3}"/>
    <dgm:cxn modelId="{DBDA9834-4CE7-4C87-B806-E9DE9646A949}" type="presOf" srcId="{26E11C60-D9E5-4115-A7D7-4035D3F2695C}" destId="{FFD43ED9-4F9E-4195-AD29-84AE364EC779}" srcOrd="0" destOrd="0" presId="urn:microsoft.com/office/officeart/2005/8/layout/venn3"/>
    <dgm:cxn modelId="{B926FA81-8E68-4DD8-B2A1-781B5A0AB024}" type="presOf" srcId="{B399112C-914E-4EA8-B71F-DEC7CF5156BF}" destId="{B4280B7E-4E89-45FF-BDE2-DFD78EEC8925}" srcOrd="0" destOrd="0" presId="urn:microsoft.com/office/officeart/2005/8/layout/venn3"/>
    <dgm:cxn modelId="{C92A80EB-B4EF-48E9-B386-28153ED73B93}" srcId="{B399112C-914E-4EA8-B71F-DEC7CF5156BF}" destId="{26E11C60-D9E5-4115-A7D7-4035D3F2695C}" srcOrd="1" destOrd="0" parTransId="{05A8FE8B-5277-45AA-8DCA-9E1A4F9A49CB}" sibTransId="{863632F4-EA9F-4F80-BD14-7ED16D13748E}"/>
    <dgm:cxn modelId="{F1330DF0-1817-4A47-96B2-9E04D63BE2D3}" type="presOf" srcId="{BEE44666-CDE4-4CAC-A512-7C7E0F2C1DE9}" destId="{25E02942-0AAF-4A02-8133-A41D6FE6BA87}" srcOrd="0" destOrd="0" presId="urn:microsoft.com/office/officeart/2005/8/layout/venn3"/>
    <dgm:cxn modelId="{6BEF8676-D5DF-415D-AD93-5A5957E6C142}" type="presParOf" srcId="{B4280B7E-4E89-45FF-BDE2-DFD78EEC8925}" destId="{25E02942-0AAF-4A02-8133-A41D6FE6BA87}" srcOrd="0" destOrd="0" presId="urn:microsoft.com/office/officeart/2005/8/layout/venn3"/>
    <dgm:cxn modelId="{38571DDD-7BCC-4821-AAB5-D71875242BFE}" type="presParOf" srcId="{B4280B7E-4E89-45FF-BDE2-DFD78EEC8925}" destId="{26608533-5092-477D-AC33-643ACE5100A4}" srcOrd="1" destOrd="0" presId="urn:microsoft.com/office/officeart/2005/8/layout/venn3"/>
    <dgm:cxn modelId="{4EB12F04-D666-4737-9716-B1B748DEE1E5}" type="presParOf" srcId="{B4280B7E-4E89-45FF-BDE2-DFD78EEC8925}" destId="{FFD43ED9-4F9E-4195-AD29-84AE364EC779}" srcOrd="2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399112C-914E-4EA8-B71F-DEC7CF5156BF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EE44666-CDE4-4CAC-A512-7C7E0F2C1DE9}">
      <dgm:prSet phldrT="[Text]"/>
      <dgm:spPr/>
      <dgm:t>
        <a:bodyPr/>
        <a:lstStyle/>
        <a:p>
          <a:pPr algn="l"/>
          <a:r>
            <a:rPr lang="de-DE" dirty="0">
              <a:latin typeface="+mj-lt"/>
              <a:cs typeface="Calibri" panose="020F0502020204030204" pitchFamily="34" charset="0"/>
            </a:rPr>
            <a:t>Qualität</a:t>
          </a:r>
          <a:endParaRPr lang="de-DE" dirty="0"/>
        </a:p>
      </dgm:t>
    </dgm:pt>
    <dgm:pt modelId="{D4D0F918-FA04-4C07-9AD5-4761106C4DC3}" type="parTrans" cxnId="{E8100420-9B46-4C96-BB2D-F4C4B458926B}">
      <dgm:prSet/>
      <dgm:spPr/>
      <dgm:t>
        <a:bodyPr/>
        <a:lstStyle/>
        <a:p>
          <a:endParaRPr lang="de-DE"/>
        </a:p>
      </dgm:t>
    </dgm:pt>
    <dgm:pt modelId="{C32424DF-C4CE-4556-A6A5-09B02F85D7C3}" type="sibTrans" cxnId="{E8100420-9B46-4C96-BB2D-F4C4B458926B}">
      <dgm:prSet/>
      <dgm:spPr/>
      <dgm:t>
        <a:bodyPr/>
        <a:lstStyle/>
        <a:p>
          <a:endParaRPr lang="de-DE"/>
        </a:p>
      </dgm:t>
    </dgm:pt>
    <dgm:pt modelId="{26E11C60-D9E5-4115-A7D7-4035D3F2695C}">
      <dgm:prSet phldrT="[Text]"/>
      <dgm:spPr/>
      <dgm:t>
        <a:bodyPr/>
        <a:lstStyle/>
        <a:p>
          <a:pPr algn="r"/>
          <a:r>
            <a:rPr lang="de-DE" dirty="0"/>
            <a:t>Genera-</a:t>
          </a:r>
          <a:r>
            <a:rPr lang="de-DE" dirty="0" err="1"/>
            <a:t>lisierung</a:t>
          </a:r>
          <a:endParaRPr lang="de-DE" dirty="0"/>
        </a:p>
      </dgm:t>
    </dgm:pt>
    <dgm:pt modelId="{05A8FE8B-5277-45AA-8DCA-9E1A4F9A49CB}" type="parTrans" cxnId="{C92A80EB-B4EF-48E9-B386-28153ED73B93}">
      <dgm:prSet/>
      <dgm:spPr/>
      <dgm:t>
        <a:bodyPr/>
        <a:lstStyle/>
        <a:p>
          <a:endParaRPr lang="de-DE"/>
        </a:p>
      </dgm:t>
    </dgm:pt>
    <dgm:pt modelId="{863632F4-EA9F-4F80-BD14-7ED16D13748E}" type="sibTrans" cxnId="{C92A80EB-B4EF-48E9-B386-28153ED73B93}">
      <dgm:prSet/>
      <dgm:spPr/>
      <dgm:t>
        <a:bodyPr/>
        <a:lstStyle/>
        <a:p>
          <a:endParaRPr lang="de-DE"/>
        </a:p>
      </dgm:t>
    </dgm:pt>
    <dgm:pt modelId="{B4280B7E-4E89-45FF-BDE2-DFD78EEC8925}" type="pres">
      <dgm:prSet presAssocID="{B399112C-914E-4EA8-B71F-DEC7CF5156BF}" presName="Name0" presStyleCnt="0">
        <dgm:presLayoutVars>
          <dgm:dir/>
          <dgm:resizeHandles val="exact"/>
        </dgm:presLayoutVars>
      </dgm:prSet>
      <dgm:spPr/>
    </dgm:pt>
    <dgm:pt modelId="{25E02942-0AAF-4A02-8133-A41D6FE6BA87}" type="pres">
      <dgm:prSet presAssocID="{BEE44666-CDE4-4CAC-A512-7C7E0F2C1DE9}" presName="Name5" presStyleLbl="vennNode1" presStyleIdx="0" presStyleCnt="2">
        <dgm:presLayoutVars>
          <dgm:bulletEnabled val="1"/>
        </dgm:presLayoutVars>
      </dgm:prSet>
      <dgm:spPr/>
    </dgm:pt>
    <dgm:pt modelId="{26608533-5092-477D-AC33-643ACE5100A4}" type="pres">
      <dgm:prSet presAssocID="{C32424DF-C4CE-4556-A6A5-09B02F85D7C3}" presName="space" presStyleCnt="0"/>
      <dgm:spPr/>
    </dgm:pt>
    <dgm:pt modelId="{FFD43ED9-4F9E-4195-AD29-84AE364EC779}" type="pres">
      <dgm:prSet presAssocID="{26E11C60-D9E5-4115-A7D7-4035D3F2695C}" presName="Name5" presStyleLbl="vennNode1" presStyleIdx="1" presStyleCnt="2" custLinFactNeighborX="-26949">
        <dgm:presLayoutVars>
          <dgm:bulletEnabled val="1"/>
        </dgm:presLayoutVars>
      </dgm:prSet>
      <dgm:spPr/>
    </dgm:pt>
  </dgm:ptLst>
  <dgm:cxnLst>
    <dgm:cxn modelId="{E8100420-9B46-4C96-BB2D-F4C4B458926B}" srcId="{B399112C-914E-4EA8-B71F-DEC7CF5156BF}" destId="{BEE44666-CDE4-4CAC-A512-7C7E0F2C1DE9}" srcOrd="0" destOrd="0" parTransId="{D4D0F918-FA04-4C07-9AD5-4761106C4DC3}" sibTransId="{C32424DF-C4CE-4556-A6A5-09B02F85D7C3}"/>
    <dgm:cxn modelId="{DBDA9834-4CE7-4C87-B806-E9DE9646A949}" type="presOf" srcId="{26E11C60-D9E5-4115-A7D7-4035D3F2695C}" destId="{FFD43ED9-4F9E-4195-AD29-84AE364EC779}" srcOrd="0" destOrd="0" presId="urn:microsoft.com/office/officeart/2005/8/layout/venn3"/>
    <dgm:cxn modelId="{B926FA81-8E68-4DD8-B2A1-781B5A0AB024}" type="presOf" srcId="{B399112C-914E-4EA8-B71F-DEC7CF5156BF}" destId="{B4280B7E-4E89-45FF-BDE2-DFD78EEC8925}" srcOrd="0" destOrd="0" presId="urn:microsoft.com/office/officeart/2005/8/layout/venn3"/>
    <dgm:cxn modelId="{C92A80EB-B4EF-48E9-B386-28153ED73B93}" srcId="{B399112C-914E-4EA8-B71F-DEC7CF5156BF}" destId="{26E11C60-D9E5-4115-A7D7-4035D3F2695C}" srcOrd="1" destOrd="0" parTransId="{05A8FE8B-5277-45AA-8DCA-9E1A4F9A49CB}" sibTransId="{863632F4-EA9F-4F80-BD14-7ED16D13748E}"/>
    <dgm:cxn modelId="{F1330DF0-1817-4A47-96B2-9E04D63BE2D3}" type="presOf" srcId="{BEE44666-CDE4-4CAC-A512-7C7E0F2C1DE9}" destId="{25E02942-0AAF-4A02-8133-A41D6FE6BA87}" srcOrd="0" destOrd="0" presId="urn:microsoft.com/office/officeart/2005/8/layout/venn3"/>
    <dgm:cxn modelId="{6BEF8676-D5DF-415D-AD93-5A5957E6C142}" type="presParOf" srcId="{B4280B7E-4E89-45FF-BDE2-DFD78EEC8925}" destId="{25E02942-0AAF-4A02-8133-A41D6FE6BA87}" srcOrd="0" destOrd="0" presId="urn:microsoft.com/office/officeart/2005/8/layout/venn3"/>
    <dgm:cxn modelId="{38571DDD-7BCC-4821-AAB5-D71875242BFE}" type="presParOf" srcId="{B4280B7E-4E89-45FF-BDE2-DFD78EEC8925}" destId="{26608533-5092-477D-AC33-643ACE5100A4}" srcOrd="1" destOrd="0" presId="urn:microsoft.com/office/officeart/2005/8/layout/venn3"/>
    <dgm:cxn modelId="{4EB12F04-D666-4737-9716-B1B748DEE1E5}" type="presParOf" srcId="{B4280B7E-4E89-45FF-BDE2-DFD78EEC8925}" destId="{FFD43ED9-4F9E-4195-AD29-84AE364EC779}" srcOrd="2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399112C-914E-4EA8-B71F-DEC7CF5156BF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EE44666-CDE4-4CAC-A512-7C7E0F2C1DE9}">
      <dgm:prSet phldrT="[Text]"/>
      <dgm:spPr/>
      <dgm:t>
        <a:bodyPr/>
        <a:lstStyle/>
        <a:p>
          <a:pPr algn="l"/>
          <a:r>
            <a:rPr lang="de-DE" dirty="0" err="1">
              <a:latin typeface="+mj-lt"/>
              <a:cs typeface="Calibri" panose="020F0502020204030204" pitchFamily="34" charset="0"/>
            </a:rPr>
            <a:t>Automa-tisierung</a:t>
          </a:r>
          <a:endParaRPr lang="de-DE" dirty="0"/>
        </a:p>
      </dgm:t>
    </dgm:pt>
    <dgm:pt modelId="{D4D0F918-FA04-4C07-9AD5-4761106C4DC3}" type="parTrans" cxnId="{E8100420-9B46-4C96-BB2D-F4C4B458926B}">
      <dgm:prSet/>
      <dgm:spPr/>
      <dgm:t>
        <a:bodyPr/>
        <a:lstStyle/>
        <a:p>
          <a:endParaRPr lang="de-DE"/>
        </a:p>
      </dgm:t>
    </dgm:pt>
    <dgm:pt modelId="{C32424DF-C4CE-4556-A6A5-09B02F85D7C3}" type="sibTrans" cxnId="{E8100420-9B46-4C96-BB2D-F4C4B458926B}">
      <dgm:prSet/>
      <dgm:spPr/>
      <dgm:t>
        <a:bodyPr/>
        <a:lstStyle/>
        <a:p>
          <a:endParaRPr lang="de-DE"/>
        </a:p>
      </dgm:t>
    </dgm:pt>
    <dgm:pt modelId="{26E11C60-D9E5-4115-A7D7-4035D3F2695C}">
      <dgm:prSet phldrT="[Text]"/>
      <dgm:spPr/>
      <dgm:t>
        <a:bodyPr/>
        <a:lstStyle/>
        <a:p>
          <a:pPr algn="r"/>
          <a:r>
            <a:rPr lang="de-DE" dirty="0"/>
            <a:t>Uniformität</a:t>
          </a:r>
        </a:p>
      </dgm:t>
    </dgm:pt>
    <dgm:pt modelId="{05A8FE8B-5277-45AA-8DCA-9E1A4F9A49CB}" type="parTrans" cxnId="{C92A80EB-B4EF-48E9-B386-28153ED73B93}">
      <dgm:prSet/>
      <dgm:spPr/>
      <dgm:t>
        <a:bodyPr/>
        <a:lstStyle/>
        <a:p>
          <a:endParaRPr lang="de-DE"/>
        </a:p>
      </dgm:t>
    </dgm:pt>
    <dgm:pt modelId="{863632F4-EA9F-4F80-BD14-7ED16D13748E}" type="sibTrans" cxnId="{C92A80EB-B4EF-48E9-B386-28153ED73B93}">
      <dgm:prSet/>
      <dgm:spPr/>
      <dgm:t>
        <a:bodyPr/>
        <a:lstStyle/>
        <a:p>
          <a:endParaRPr lang="de-DE"/>
        </a:p>
      </dgm:t>
    </dgm:pt>
    <dgm:pt modelId="{B4280B7E-4E89-45FF-BDE2-DFD78EEC8925}" type="pres">
      <dgm:prSet presAssocID="{B399112C-914E-4EA8-B71F-DEC7CF5156BF}" presName="Name0" presStyleCnt="0">
        <dgm:presLayoutVars>
          <dgm:dir/>
          <dgm:resizeHandles val="exact"/>
        </dgm:presLayoutVars>
      </dgm:prSet>
      <dgm:spPr/>
    </dgm:pt>
    <dgm:pt modelId="{25E02942-0AAF-4A02-8133-A41D6FE6BA87}" type="pres">
      <dgm:prSet presAssocID="{BEE44666-CDE4-4CAC-A512-7C7E0F2C1DE9}" presName="Name5" presStyleLbl="vennNode1" presStyleIdx="0" presStyleCnt="2">
        <dgm:presLayoutVars>
          <dgm:bulletEnabled val="1"/>
        </dgm:presLayoutVars>
      </dgm:prSet>
      <dgm:spPr/>
    </dgm:pt>
    <dgm:pt modelId="{26608533-5092-477D-AC33-643ACE5100A4}" type="pres">
      <dgm:prSet presAssocID="{C32424DF-C4CE-4556-A6A5-09B02F85D7C3}" presName="space" presStyleCnt="0"/>
      <dgm:spPr/>
    </dgm:pt>
    <dgm:pt modelId="{FFD43ED9-4F9E-4195-AD29-84AE364EC779}" type="pres">
      <dgm:prSet presAssocID="{26E11C60-D9E5-4115-A7D7-4035D3F2695C}" presName="Name5" presStyleLbl="vennNode1" presStyleIdx="1" presStyleCnt="2" custLinFactNeighborX="-26949">
        <dgm:presLayoutVars>
          <dgm:bulletEnabled val="1"/>
        </dgm:presLayoutVars>
      </dgm:prSet>
      <dgm:spPr/>
    </dgm:pt>
  </dgm:ptLst>
  <dgm:cxnLst>
    <dgm:cxn modelId="{E8100420-9B46-4C96-BB2D-F4C4B458926B}" srcId="{B399112C-914E-4EA8-B71F-DEC7CF5156BF}" destId="{BEE44666-CDE4-4CAC-A512-7C7E0F2C1DE9}" srcOrd="0" destOrd="0" parTransId="{D4D0F918-FA04-4C07-9AD5-4761106C4DC3}" sibTransId="{C32424DF-C4CE-4556-A6A5-09B02F85D7C3}"/>
    <dgm:cxn modelId="{DBDA9834-4CE7-4C87-B806-E9DE9646A949}" type="presOf" srcId="{26E11C60-D9E5-4115-A7D7-4035D3F2695C}" destId="{FFD43ED9-4F9E-4195-AD29-84AE364EC779}" srcOrd="0" destOrd="0" presId="urn:microsoft.com/office/officeart/2005/8/layout/venn3"/>
    <dgm:cxn modelId="{B926FA81-8E68-4DD8-B2A1-781B5A0AB024}" type="presOf" srcId="{B399112C-914E-4EA8-B71F-DEC7CF5156BF}" destId="{B4280B7E-4E89-45FF-BDE2-DFD78EEC8925}" srcOrd="0" destOrd="0" presId="urn:microsoft.com/office/officeart/2005/8/layout/venn3"/>
    <dgm:cxn modelId="{C92A80EB-B4EF-48E9-B386-28153ED73B93}" srcId="{B399112C-914E-4EA8-B71F-DEC7CF5156BF}" destId="{26E11C60-D9E5-4115-A7D7-4035D3F2695C}" srcOrd="1" destOrd="0" parTransId="{05A8FE8B-5277-45AA-8DCA-9E1A4F9A49CB}" sibTransId="{863632F4-EA9F-4F80-BD14-7ED16D13748E}"/>
    <dgm:cxn modelId="{F1330DF0-1817-4A47-96B2-9E04D63BE2D3}" type="presOf" srcId="{BEE44666-CDE4-4CAC-A512-7C7E0F2C1DE9}" destId="{25E02942-0AAF-4A02-8133-A41D6FE6BA87}" srcOrd="0" destOrd="0" presId="urn:microsoft.com/office/officeart/2005/8/layout/venn3"/>
    <dgm:cxn modelId="{6BEF8676-D5DF-415D-AD93-5A5957E6C142}" type="presParOf" srcId="{B4280B7E-4E89-45FF-BDE2-DFD78EEC8925}" destId="{25E02942-0AAF-4A02-8133-A41D6FE6BA87}" srcOrd="0" destOrd="0" presId="urn:microsoft.com/office/officeart/2005/8/layout/venn3"/>
    <dgm:cxn modelId="{38571DDD-7BCC-4821-AAB5-D71875242BFE}" type="presParOf" srcId="{B4280B7E-4E89-45FF-BDE2-DFD78EEC8925}" destId="{26608533-5092-477D-AC33-643ACE5100A4}" srcOrd="1" destOrd="0" presId="urn:microsoft.com/office/officeart/2005/8/layout/venn3"/>
    <dgm:cxn modelId="{4EB12F04-D666-4737-9716-B1B748DEE1E5}" type="presParOf" srcId="{B4280B7E-4E89-45FF-BDE2-DFD78EEC8925}" destId="{FFD43ED9-4F9E-4195-AD29-84AE364EC779}" srcOrd="2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318C158-7E66-4193-BFCA-2103904E8706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DD3E2FBC-1B37-415C-BCE3-06421FBA6A01}">
      <dgm:prSet phldrT="[Text]" custT="1"/>
      <dgm:spPr/>
      <dgm:t>
        <a:bodyPr/>
        <a:lstStyle/>
        <a:p>
          <a:r>
            <a:rPr lang="de-DE" sz="2000" dirty="0"/>
            <a:t>Thematische Segmentierung</a:t>
          </a:r>
        </a:p>
      </dgm:t>
    </dgm:pt>
    <dgm:pt modelId="{621B2E12-8151-4945-A946-072E98956393}" type="parTrans" cxnId="{CEDBAB71-08D7-4482-8A96-30D1488E812F}">
      <dgm:prSet/>
      <dgm:spPr/>
      <dgm:t>
        <a:bodyPr/>
        <a:lstStyle/>
        <a:p>
          <a:endParaRPr lang="de-DE"/>
        </a:p>
      </dgm:t>
    </dgm:pt>
    <dgm:pt modelId="{ADC1CE38-A3B6-47BF-A7D0-F6FC071C2DB6}" type="sibTrans" cxnId="{CEDBAB71-08D7-4482-8A96-30D1488E812F}">
      <dgm:prSet/>
      <dgm:spPr/>
      <dgm:t>
        <a:bodyPr/>
        <a:lstStyle/>
        <a:p>
          <a:endParaRPr lang="de-DE"/>
        </a:p>
      </dgm:t>
    </dgm:pt>
    <dgm:pt modelId="{8FD6DAA9-32B9-49BA-885F-086947FEBAEA}">
      <dgm:prSet phldrT="[Text]" custT="1"/>
      <dgm:spPr/>
      <dgm:t>
        <a:bodyPr/>
        <a:lstStyle/>
        <a:p>
          <a:r>
            <a:rPr lang="de-DE" sz="1600" dirty="0"/>
            <a:t>Selbstermächtigung</a:t>
          </a:r>
        </a:p>
      </dgm:t>
    </dgm:pt>
    <dgm:pt modelId="{225A2AAE-338F-4BD7-BCD7-189990008753}" type="parTrans" cxnId="{8E64B4CD-8528-4893-98D4-70A7929E8356}">
      <dgm:prSet/>
      <dgm:spPr/>
      <dgm:t>
        <a:bodyPr/>
        <a:lstStyle/>
        <a:p>
          <a:endParaRPr lang="de-DE"/>
        </a:p>
      </dgm:t>
    </dgm:pt>
    <dgm:pt modelId="{DBC7D135-56A1-4736-9575-DD66EF697196}" type="sibTrans" cxnId="{8E64B4CD-8528-4893-98D4-70A7929E8356}">
      <dgm:prSet/>
      <dgm:spPr/>
      <dgm:t>
        <a:bodyPr/>
        <a:lstStyle/>
        <a:p>
          <a:endParaRPr lang="de-DE"/>
        </a:p>
      </dgm:t>
    </dgm:pt>
    <dgm:pt modelId="{234A571D-388A-40B5-BD08-C26B7B748815}">
      <dgm:prSet phldrT="[Text]" custT="1"/>
      <dgm:spPr/>
      <dgm:t>
        <a:bodyPr/>
        <a:lstStyle/>
        <a:p>
          <a:r>
            <a:rPr lang="de-DE" sz="2000" dirty="0"/>
            <a:t>Schrittweise Aufgabenexpansion</a:t>
          </a:r>
        </a:p>
      </dgm:t>
    </dgm:pt>
    <dgm:pt modelId="{3D533D43-50AA-4359-98E9-5FE73F2376F4}" type="parTrans" cxnId="{A61762D0-3E3D-41CB-AFBB-11AFBD0F2E6E}">
      <dgm:prSet/>
      <dgm:spPr/>
      <dgm:t>
        <a:bodyPr/>
        <a:lstStyle/>
        <a:p>
          <a:endParaRPr lang="de-DE"/>
        </a:p>
      </dgm:t>
    </dgm:pt>
    <dgm:pt modelId="{73FA5348-C222-49B9-9655-159AFBBE0543}" type="sibTrans" cxnId="{A61762D0-3E3D-41CB-AFBB-11AFBD0F2E6E}">
      <dgm:prSet/>
      <dgm:spPr/>
      <dgm:t>
        <a:bodyPr/>
        <a:lstStyle/>
        <a:p>
          <a:endParaRPr lang="de-DE"/>
        </a:p>
      </dgm:t>
    </dgm:pt>
    <dgm:pt modelId="{433A6831-C7BC-4BFA-9CD2-0C61B71B2E8E}">
      <dgm:prSet phldrT="[Text]" custT="1"/>
      <dgm:spPr/>
      <dgm:t>
        <a:bodyPr/>
        <a:lstStyle/>
        <a:p>
          <a:r>
            <a:rPr lang="de-DE" sz="1600" dirty="0"/>
            <a:t>Geführte einfache Aufgaben</a:t>
          </a:r>
        </a:p>
      </dgm:t>
    </dgm:pt>
    <dgm:pt modelId="{2602804C-E752-4F9D-A76D-BAFE16E7CAA4}" type="parTrans" cxnId="{E20DEA93-540F-4458-B474-80D337610C81}">
      <dgm:prSet/>
      <dgm:spPr/>
      <dgm:t>
        <a:bodyPr/>
        <a:lstStyle/>
        <a:p>
          <a:endParaRPr lang="de-DE"/>
        </a:p>
      </dgm:t>
    </dgm:pt>
    <dgm:pt modelId="{E93BE5AE-B2CF-4168-9587-11C27682B808}" type="sibTrans" cxnId="{E20DEA93-540F-4458-B474-80D337610C81}">
      <dgm:prSet/>
      <dgm:spPr/>
      <dgm:t>
        <a:bodyPr/>
        <a:lstStyle/>
        <a:p>
          <a:endParaRPr lang="de-DE"/>
        </a:p>
      </dgm:t>
    </dgm:pt>
    <dgm:pt modelId="{D24551E1-A288-47D5-A80C-66FD3A2FB591}">
      <dgm:prSet phldrT="[Text]" custT="1"/>
      <dgm:spPr/>
      <dgm:t>
        <a:bodyPr/>
        <a:lstStyle/>
        <a:p>
          <a:r>
            <a:rPr lang="de-DE" sz="2000" dirty="0"/>
            <a:t>Perspektivenwechsel</a:t>
          </a:r>
        </a:p>
      </dgm:t>
    </dgm:pt>
    <dgm:pt modelId="{BE836CF1-4635-4A6B-A3D5-740DE83A9F78}" type="parTrans" cxnId="{76A53D12-B905-43C9-AAA7-44FD5F116E53}">
      <dgm:prSet/>
      <dgm:spPr/>
      <dgm:t>
        <a:bodyPr/>
        <a:lstStyle/>
        <a:p>
          <a:endParaRPr lang="de-DE"/>
        </a:p>
      </dgm:t>
    </dgm:pt>
    <dgm:pt modelId="{9DE69821-0EFB-4480-B2FF-4A1D5462B550}" type="sibTrans" cxnId="{76A53D12-B905-43C9-AAA7-44FD5F116E53}">
      <dgm:prSet/>
      <dgm:spPr/>
      <dgm:t>
        <a:bodyPr/>
        <a:lstStyle/>
        <a:p>
          <a:endParaRPr lang="de-DE"/>
        </a:p>
      </dgm:t>
    </dgm:pt>
    <dgm:pt modelId="{AC2799D1-1898-48D9-8020-E01FA2815ED3}">
      <dgm:prSet phldrT="[Text]" custT="1"/>
      <dgm:spPr/>
      <dgm:t>
        <a:bodyPr/>
        <a:lstStyle/>
        <a:p>
          <a:r>
            <a:rPr lang="de-DE" sz="1600" dirty="0"/>
            <a:t>Umkehr der Fragestellung</a:t>
          </a:r>
        </a:p>
      </dgm:t>
    </dgm:pt>
    <dgm:pt modelId="{2465FA98-AF12-4671-9F33-5F026BA87A07}" type="parTrans" cxnId="{716EDD67-8715-4C0B-8F9B-0672B59D24FD}">
      <dgm:prSet/>
      <dgm:spPr/>
      <dgm:t>
        <a:bodyPr/>
        <a:lstStyle/>
        <a:p>
          <a:endParaRPr lang="de-DE"/>
        </a:p>
      </dgm:t>
    </dgm:pt>
    <dgm:pt modelId="{916EEA8F-47BB-46ED-B45F-A1EB8BF2242A}" type="sibTrans" cxnId="{716EDD67-8715-4C0B-8F9B-0672B59D24FD}">
      <dgm:prSet/>
      <dgm:spPr/>
    </dgm:pt>
    <dgm:pt modelId="{B21C8C41-2959-441E-9318-728099023AD3}">
      <dgm:prSet phldrT="[Text]" custT="1"/>
      <dgm:spPr/>
      <dgm:t>
        <a:bodyPr/>
        <a:lstStyle/>
        <a:p>
          <a:r>
            <a:rPr lang="de-DE" sz="1600" dirty="0"/>
            <a:t>Gezielt Schwachstellen verbessern</a:t>
          </a:r>
        </a:p>
      </dgm:t>
    </dgm:pt>
    <dgm:pt modelId="{15574200-28BB-459A-A232-6E4EDCA5734D}" type="parTrans" cxnId="{BCC7896B-0EC5-4660-92E9-FCE39F91A076}">
      <dgm:prSet/>
      <dgm:spPr/>
      <dgm:t>
        <a:bodyPr/>
        <a:lstStyle/>
        <a:p>
          <a:endParaRPr lang="de-DE"/>
        </a:p>
      </dgm:t>
    </dgm:pt>
    <dgm:pt modelId="{BEA40A0C-4DE4-4D44-9444-DFC077E6701B}" type="sibTrans" cxnId="{BCC7896B-0EC5-4660-92E9-FCE39F91A076}">
      <dgm:prSet/>
      <dgm:spPr/>
      <dgm:t>
        <a:bodyPr/>
        <a:lstStyle/>
        <a:p>
          <a:endParaRPr lang="de-DE"/>
        </a:p>
      </dgm:t>
    </dgm:pt>
    <dgm:pt modelId="{439321AD-647C-4115-BE79-96BD9B7088AB}">
      <dgm:prSet phldrT="[Text]" custT="1"/>
      <dgm:spPr/>
      <dgm:t>
        <a:bodyPr/>
        <a:lstStyle/>
        <a:p>
          <a:r>
            <a:rPr lang="de-DE" sz="1600" dirty="0"/>
            <a:t>Komplexe schwere Aufgaben</a:t>
          </a:r>
        </a:p>
      </dgm:t>
    </dgm:pt>
    <dgm:pt modelId="{2C040E38-E43A-4023-9C90-0B3C694557C1}" type="parTrans" cxnId="{A87FDD35-5AB9-4C9D-878A-15A64AE06FE6}">
      <dgm:prSet/>
      <dgm:spPr/>
      <dgm:t>
        <a:bodyPr/>
        <a:lstStyle/>
        <a:p>
          <a:endParaRPr lang="de-DE"/>
        </a:p>
      </dgm:t>
    </dgm:pt>
    <dgm:pt modelId="{2B7402A6-A106-44D1-B652-5BDBE91E95DD}" type="sibTrans" cxnId="{A87FDD35-5AB9-4C9D-878A-15A64AE06FE6}">
      <dgm:prSet/>
      <dgm:spPr/>
      <dgm:t>
        <a:bodyPr/>
        <a:lstStyle/>
        <a:p>
          <a:endParaRPr lang="de-DE"/>
        </a:p>
      </dgm:t>
    </dgm:pt>
    <dgm:pt modelId="{790BC603-D74B-4C5A-89DD-3F32FB1D87DA}">
      <dgm:prSet phldrT="[Text]" custT="1"/>
      <dgm:spPr/>
      <dgm:t>
        <a:bodyPr/>
        <a:lstStyle/>
        <a:p>
          <a:r>
            <a:rPr lang="de-DE" sz="1600" dirty="0"/>
            <a:t>Reduktion der Lösungshilfen</a:t>
          </a:r>
        </a:p>
      </dgm:t>
    </dgm:pt>
    <dgm:pt modelId="{C653E786-DC94-4713-9F66-44A5E4DA728B}" type="parTrans" cxnId="{2019D4E9-844D-433D-98AC-F561A8F61504}">
      <dgm:prSet/>
      <dgm:spPr/>
      <dgm:t>
        <a:bodyPr/>
        <a:lstStyle/>
        <a:p>
          <a:endParaRPr lang="de-DE"/>
        </a:p>
      </dgm:t>
    </dgm:pt>
    <dgm:pt modelId="{22FBCD78-4756-4AE1-95A8-69D0F5934E3C}" type="sibTrans" cxnId="{2019D4E9-844D-433D-98AC-F561A8F61504}">
      <dgm:prSet/>
      <dgm:spPr/>
      <dgm:t>
        <a:bodyPr/>
        <a:lstStyle/>
        <a:p>
          <a:endParaRPr lang="de-DE"/>
        </a:p>
      </dgm:t>
    </dgm:pt>
    <dgm:pt modelId="{D8302C32-8999-4F21-887B-2F21981DBB89}">
      <dgm:prSet phldrT="[Text]" custT="1"/>
      <dgm:spPr/>
      <dgm:t>
        <a:bodyPr/>
        <a:lstStyle/>
        <a:p>
          <a:r>
            <a:rPr lang="de-DE" sz="1600" dirty="0"/>
            <a:t>Aufgabendurchdringung</a:t>
          </a:r>
        </a:p>
      </dgm:t>
    </dgm:pt>
    <dgm:pt modelId="{0FD9428C-E10D-4214-8A3E-FE165DCE113E}" type="parTrans" cxnId="{CCC231F2-B089-4027-B5DC-5D75143B16ED}">
      <dgm:prSet/>
      <dgm:spPr/>
      <dgm:t>
        <a:bodyPr/>
        <a:lstStyle/>
        <a:p>
          <a:endParaRPr lang="de-DE"/>
        </a:p>
      </dgm:t>
    </dgm:pt>
    <dgm:pt modelId="{8458EF95-D8A2-4269-95A9-9063F4771E62}" type="sibTrans" cxnId="{CCC231F2-B089-4027-B5DC-5D75143B16ED}">
      <dgm:prSet/>
      <dgm:spPr/>
      <dgm:t>
        <a:bodyPr/>
        <a:lstStyle/>
        <a:p>
          <a:endParaRPr lang="de-DE"/>
        </a:p>
      </dgm:t>
    </dgm:pt>
    <dgm:pt modelId="{F27B76F8-DDF9-4105-B8B0-6313B732283F}" type="pres">
      <dgm:prSet presAssocID="{6318C158-7E66-4193-BFCA-2103904E8706}" presName="rootnode" presStyleCnt="0">
        <dgm:presLayoutVars>
          <dgm:chMax/>
          <dgm:chPref/>
          <dgm:dir/>
          <dgm:animLvl val="lvl"/>
        </dgm:presLayoutVars>
      </dgm:prSet>
      <dgm:spPr/>
    </dgm:pt>
    <dgm:pt modelId="{A15E91AD-3AE8-4C09-BB2A-D26E6EB8F864}" type="pres">
      <dgm:prSet presAssocID="{DD3E2FBC-1B37-415C-BCE3-06421FBA6A01}" presName="composite" presStyleCnt="0"/>
      <dgm:spPr/>
    </dgm:pt>
    <dgm:pt modelId="{A2FCFDE7-AE2E-4003-8F7F-F2BCE399E651}" type="pres">
      <dgm:prSet presAssocID="{DD3E2FBC-1B37-415C-BCE3-06421FBA6A01}" presName="bentUpArrow1" presStyleLbl="alignImgPlace1" presStyleIdx="0" presStyleCnt="2"/>
      <dgm:spPr/>
    </dgm:pt>
    <dgm:pt modelId="{1485E579-EBE0-437A-8D1C-699D0B217BBB}" type="pres">
      <dgm:prSet presAssocID="{DD3E2FBC-1B37-415C-BCE3-06421FBA6A01}" presName="ParentText" presStyleLbl="node1" presStyleIdx="0" presStyleCnt="3" custScaleX="126294" custScaleY="110491">
        <dgm:presLayoutVars>
          <dgm:chMax val="1"/>
          <dgm:chPref val="1"/>
          <dgm:bulletEnabled val="1"/>
        </dgm:presLayoutVars>
      </dgm:prSet>
      <dgm:spPr/>
    </dgm:pt>
    <dgm:pt modelId="{8C8F4AA8-4F3D-4E30-A9DB-528DB90B3688}" type="pres">
      <dgm:prSet presAssocID="{DD3E2FBC-1B37-415C-BCE3-06421FBA6A01}" presName="ChildText" presStyleLbl="revTx" presStyleIdx="0" presStyleCnt="3" custScaleX="242122" custLinFactNeighborX="90509" custLinFactNeighborY="2029">
        <dgm:presLayoutVars>
          <dgm:chMax val="0"/>
          <dgm:chPref val="0"/>
          <dgm:bulletEnabled val="1"/>
        </dgm:presLayoutVars>
      </dgm:prSet>
      <dgm:spPr/>
    </dgm:pt>
    <dgm:pt modelId="{5370C28A-2AAC-4376-AD6B-FBED90494724}" type="pres">
      <dgm:prSet presAssocID="{ADC1CE38-A3B6-47BF-A7D0-F6FC071C2DB6}" presName="sibTrans" presStyleCnt="0"/>
      <dgm:spPr/>
    </dgm:pt>
    <dgm:pt modelId="{63B9CA74-CAEC-483B-A848-2B57183C6CD8}" type="pres">
      <dgm:prSet presAssocID="{234A571D-388A-40B5-BD08-C26B7B748815}" presName="composite" presStyleCnt="0"/>
      <dgm:spPr/>
    </dgm:pt>
    <dgm:pt modelId="{643C1A4F-DCA8-4AB6-A11B-4BE43D50EFA3}" type="pres">
      <dgm:prSet presAssocID="{234A571D-388A-40B5-BD08-C26B7B748815}" presName="bentUpArrow1" presStyleLbl="alignImgPlace1" presStyleIdx="1" presStyleCnt="2"/>
      <dgm:spPr/>
    </dgm:pt>
    <dgm:pt modelId="{650F1D82-3854-416E-9CCD-F53E995B5E89}" type="pres">
      <dgm:prSet presAssocID="{234A571D-388A-40B5-BD08-C26B7B748815}" presName="ParentText" presStyleLbl="node1" presStyleIdx="1" presStyleCnt="3" custScaleX="118524" custScaleY="94480" custLinFactNeighborX="-10307" custLinFactNeighborY="-1544">
        <dgm:presLayoutVars>
          <dgm:chMax val="1"/>
          <dgm:chPref val="1"/>
          <dgm:bulletEnabled val="1"/>
        </dgm:presLayoutVars>
      </dgm:prSet>
      <dgm:spPr/>
    </dgm:pt>
    <dgm:pt modelId="{C85D6D07-B186-45FD-A180-AC2859D106CE}" type="pres">
      <dgm:prSet presAssocID="{234A571D-388A-40B5-BD08-C26B7B748815}" presName="ChildText" presStyleLbl="revTx" presStyleIdx="1" presStyleCnt="3" custScaleX="246197" custLinFactNeighborX="74287" custLinFactNeighborY="908">
        <dgm:presLayoutVars>
          <dgm:chMax val="0"/>
          <dgm:chPref val="0"/>
          <dgm:bulletEnabled val="1"/>
        </dgm:presLayoutVars>
      </dgm:prSet>
      <dgm:spPr/>
    </dgm:pt>
    <dgm:pt modelId="{73E052CD-1A44-4863-81D2-052F74F5600F}" type="pres">
      <dgm:prSet presAssocID="{73FA5348-C222-49B9-9655-159AFBBE0543}" presName="sibTrans" presStyleCnt="0"/>
      <dgm:spPr/>
    </dgm:pt>
    <dgm:pt modelId="{4C411598-033A-4B52-AB42-ED458A24A6E4}" type="pres">
      <dgm:prSet presAssocID="{D24551E1-A288-47D5-A80C-66FD3A2FB591}" presName="composite" presStyleCnt="0"/>
      <dgm:spPr/>
    </dgm:pt>
    <dgm:pt modelId="{E9CAECE9-8FBC-4A9D-B20D-183E5CDF19B6}" type="pres">
      <dgm:prSet presAssocID="{D24551E1-A288-47D5-A80C-66FD3A2FB591}" presName="ParentText" presStyleLbl="node1" presStyleIdx="2" presStyleCnt="3" custScaleX="126195" custLinFactNeighborX="-19749" custLinFactNeighborY="-2451">
        <dgm:presLayoutVars>
          <dgm:chMax val="1"/>
          <dgm:chPref val="1"/>
          <dgm:bulletEnabled val="1"/>
        </dgm:presLayoutVars>
      </dgm:prSet>
      <dgm:spPr/>
    </dgm:pt>
    <dgm:pt modelId="{91A37F2F-F86B-4218-B139-069CD01FF377}" type="pres">
      <dgm:prSet presAssocID="{D24551E1-A288-47D5-A80C-66FD3A2FB591}" presName="FinalChildText" presStyleLbl="revTx" presStyleIdx="2" presStyleCnt="3" custScaleX="171506" custLinFactNeighborX="49115" custLinFactNeighborY="1974">
        <dgm:presLayoutVars>
          <dgm:chMax val="0"/>
          <dgm:chPref val="0"/>
          <dgm:bulletEnabled val="1"/>
        </dgm:presLayoutVars>
      </dgm:prSet>
      <dgm:spPr/>
    </dgm:pt>
  </dgm:ptLst>
  <dgm:cxnLst>
    <dgm:cxn modelId="{76A53D12-B905-43C9-AAA7-44FD5F116E53}" srcId="{6318C158-7E66-4193-BFCA-2103904E8706}" destId="{D24551E1-A288-47D5-A80C-66FD3A2FB591}" srcOrd="2" destOrd="0" parTransId="{BE836CF1-4635-4A6B-A3D5-740DE83A9F78}" sibTransId="{9DE69821-0EFB-4480-B2FF-4A1D5462B550}"/>
    <dgm:cxn modelId="{CF36F827-2386-4B94-B8CC-0777248C36BF}" type="presOf" srcId="{8FD6DAA9-32B9-49BA-885F-086947FEBAEA}" destId="{8C8F4AA8-4F3D-4E30-A9DB-528DB90B3688}" srcOrd="0" destOrd="0" presId="urn:microsoft.com/office/officeart/2005/8/layout/StepDownProcess"/>
    <dgm:cxn modelId="{B1611D31-AE2C-40CE-9C71-1C294D2B324F}" type="presOf" srcId="{439321AD-647C-4115-BE79-96BD9B7088AB}" destId="{C85D6D07-B186-45FD-A180-AC2859D106CE}" srcOrd="0" destOrd="1" presId="urn:microsoft.com/office/officeart/2005/8/layout/StepDownProcess"/>
    <dgm:cxn modelId="{A87FDD35-5AB9-4C9D-878A-15A64AE06FE6}" srcId="{234A571D-388A-40B5-BD08-C26B7B748815}" destId="{439321AD-647C-4115-BE79-96BD9B7088AB}" srcOrd="1" destOrd="0" parTransId="{2C040E38-E43A-4023-9C90-0B3C694557C1}" sibTransId="{2B7402A6-A106-44D1-B652-5BDBE91E95DD}"/>
    <dgm:cxn modelId="{972E9037-B7FF-4FC7-9466-3B5277D8CB27}" type="presOf" srcId="{D24551E1-A288-47D5-A80C-66FD3A2FB591}" destId="{E9CAECE9-8FBC-4A9D-B20D-183E5CDF19B6}" srcOrd="0" destOrd="0" presId="urn:microsoft.com/office/officeart/2005/8/layout/StepDownProcess"/>
    <dgm:cxn modelId="{716EDD67-8715-4C0B-8F9B-0672B59D24FD}" srcId="{D24551E1-A288-47D5-A80C-66FD3A2FB591}" destId="{AC2799D1-1898-48D9-8020-E01FA2815ED3}" srcOrd="0" destOrd="0" parTransId="{2465FA98-AF12-4671-9F33-5F026BA87A07}" sibTransId="{916EEA8F-47BB-46ED-B45F-A1EB8BF2242A}"/>
    <dgm:cxn modelId="{BCC7896B-0EC5-4660-92E9-FCE39F91A076}" srcId="{DD3E2FBC-1B37-415C-BCE3-06421FBA6A01}" destId="{B21C8C41-2959-441E-9318-728099023AD3}" srcOrd="1" destOrd="0" parTransId="{15574200-28BB-459A-A232-6E4EDCA5734D}" sibTransId="{BEA40A0C-4DE4-4D44-9444-DFC077E6701B}"/>
    <dgm:cxn modelId="{1D52C64E-7D2A-4E94-AB80-A7CE5CE6F9D1}" type="presOf" srcId="{6318C158-7E66-4193-BFCA-2103904E8706}" destId="{F27B76F8-DDF9-4105-B8B0-6313B732283F}" srcOrd="0" destOrd="0" presId="urn:microsoft.com/office/officeart/2005/8/layout/StepDownProcess"/>
    <dgm:cxn modelId="{CEDBAB71-08D7-4482-8A96-30D1488E812F}" srcId="{6318C158-7E66-4193-BFCA-2103904E8706}" destId="{DD3E2FBC-1B37-415C-BCE3-06421FBA6A01}" srcOrd="0" destOrd="0" parTransId="{621B2E12-8151-4945-A946-072E98956393}" sibTransId="{ADC1CE38-A3B6-47BF-A7D0-F6FC071C2DB6}"/>
    <dgm:cxn modelId="{F04DD486-0B2B-4782-9FB8-63EC60EEB9F5}" type="presOf" srcId="{234A571D-388A-40B5-BD08-C26B7B748815}" destId="{650F1D82-3854-416E-9CCD-F53E995B5E89}" srcOrd="0" destOrd="0" presId="urn:microsoft.com/office/officeart/2005/8/layout/StepDownProcess"/>
    <dgm:cxn modelId="{E20DEA93-540F-4458-B474-80D337610C81}" srcId="{234A571D-388A-40B5-BD08-C26B7B748815}" destId="{433A6831-C7BC-4BFA-9CD2-0C61B71B2E8E}" srcOrd="0" destOrd="0" parTransId="{2602804C-E752-4F9D-A76D-BAFE16E7CAA4}" sibTransId="{E93BE5AE-B2CF-4168-9587-11C27682B808}"/>
    <dgm:cxn modelId="{25D2B197-2870-470B-9108-190168B76A2D}" type="presOf" srcId="{B21C8C41-2959-441E-9318-728099023AD3}" destId="{8C8F4AA8-4F3D-4E30-A9DB-528DB90B3688}" srcOrd="0" destOrd="1" presId="urn:microsoft.com/office/officeart/2005/8/layout/StepDownProcess"/>
    <dgm:cxn modelId="{1B5C1BBF-07C8-4C3D-BC10-C63145C50109}" type="presOf" srcId="{AC2799D1-1898-48D9-8020-E01FA2815ED3}" destId="{91A37F2F-F86B-4218-B139-069CD01FF377}" srcOrd="0" destOrd="0" presId="urn:microsoft.com/office/officeart/2005/8/layout/StepDownProcess"/>
    <dgm:cxn modelId="{364B37C7-18FC-4644-9652-850C20A14656}" type="presOf" srcId="{D8302C32-8999-4F21-887B-2F21981DBB89}" destId="{91A37F2F-F86B-4218-B139-069CD01FF377}" srcOrd="0" destOrd="1" presId="urn:microsoft.com/office/officeart/2005/8/layout/StepDownProcess"/>
    <dgm:cxn modelId="{8E64B4CD-8528-4893-98D4-70A7929E8356}" srcId="{DD3E2FBC-1B37-415C-BCE3-06421FBA6A01}" destId="{8FD6DAA9-32B9-49BA-885F-086947FEBAEA}" srcOrd="0" destOrd="0" parTransId="{225A2AAE-338F-4BD7-BCD7-189990008753}" sibTransId="{DBC7D135-56A1-4736-9575-DD66EF697196}"/>
    <dgm:cxn modelId="{A61762D0-3E3D-41CB-AFBB-11AFBD0F2E6E}" srcId="{6318C158-7E66-4193-BFCA-2103904E8706}" destId="{234A571D-388A-40B5-BD08-C26B7B748815}" srcOrd="1" destOrd="0" parTransId="{3D533D43-50AA-4359-98E9-5FE73F2376F4}" sibTransId="{73FA5348-C222-49B9-9655-159AFBBE0543}"/>
    <dgm:cxn modelId="{8A6781D2-B515-4D1B-9293-159D2527149A}" type="presOf" srcId="{790BC603-D74B-4C5A-89DD-3F32FB1D87DA}" destId="{C85D6D07-B186-45FD-A180-AC2859D106CE}" srcOrd="0" destOrd="2" presId="urn:microsoft.com/office/officeart/2005/8/layout/StepDownProcess"/>
    <dgm:cxn modelId="{2A8514D5-F3CF-4B88-B98E-D4583884CCFE}" type="presOf" srcId="{DD3E2FBC-1B37-415C-BCE3-06421FBA6A01}" destId="{1485E579-EBE0-437A-8D1C-699D0B217BBB}" srcOrd="0" destOrd="0" presId="urn:microsoft.com/office/officeart/2005/8/layout/StepDownProcess"/>
    <dgm:cxn modelId="{2019D4E9-844D-433D-98AC-F561A8F61504}" srcId="{234A571D-388A-40B5-BD08-C26B7B748815}" destId="{790BC603-D74B-4C5A-89DD-3F32FB1D87DA}" srcOrd="2" destOrd="0" parTransId="{C653E786-DC94-4713-9F66-44A5E4DA728B}" sibTransId="{22FBCD78-4756-4AE1-95A8-69D0F5934E3C}"/>
    <dgm:cxn modelId="{CCC231F2-B089-4027-B5DC-5D75143B16ED}" srcId="{D24551E1-A288-47D5-A80C-66FD3A2FB591}" destId="{D8302C32-8999-4F21-887B-2F21981DBB89}" srcOrd="1" destOrd="0" parTransId="{0FD9428C-E10D-4214-8A3E-FE165DCE113E}" sibTransId="{8458EF95-D8A2-4269-95A9-9063F4771E62}"/>
    <dgm:cxn modelId="{703D5AFF-97D0-4F27-B55F-01ACE4BC426D}" type="presOf" srcId="{433A6831-C7BC-4BFA-9CD2-0C61B71B2E8E}" destId="{C85D6D07-B186-45FD-A180-AC2859D106CE}" srcOrd="0" destOrd="0" presId="urn:microsoft.com/office/officeart/2005/8/layout/StepDownProcess"/>
    <dgm:cxn modelId="{A918256D-EE8D-4FDC-9B9A-6398A9A96BCE}" type="presParOf" srcId="{F27B76F8-DDF9-4105-B8B0-6313B732283F}" destId="{A15E91AD-3AE8-4C09-BB2A-D26E6EB8F864}" srcOrd="0" destOrd="0" presId="urn:microsoft.com/office/officeart/2005/8/layout/StepDownProcess"/>
    <dgm:cxn modelId="{E105A121-C26D-49F6-B119-D89154585D88}" type="presParOf" srcId="{A15E91AD-3AE8-4C09-BB2A-D26E6EB8F864}" destId="{A2FCFDE7-AE2E-4003-8F7F-F2BCE399E651}" srcOrd="0" destOrd="0" presId="urn:microsoft.com/office/officeart/2005/8/layout/StepDownProcess"/>
    <dgm:cxn modelId="{F546EAF0-1EE4-4D0D-A87F-40D097303C51}" type="presParOf" srcId="{A15E91AD-3AE8-4C09-BB2A-D26E6EB8F864}" destId="{1485E579-EBE0-437A-8D1C-699D0B217BBB}" srcOrd="1" destOrd="0" presId="urn:microsoft.com/office/officeart/2005/8/layout/StepDownProcess"/>
    <dgm:cxn modelId="{985093BD-630C-429E-B7BC-76CB15AEF624}" type="presParOf" srcId="{A15E91AD-3AE8-4C09-BB2A-D26E6EB8F864}" destId="{8C8F4AA8-4F3D-4E30-A9DB-528DB90B3688}" srcOrd="2" destOrd="0" presId="urn:microsoft.com/office/officeart/2005/8/layout/StepDownProcess"/>
    <dgm:cxn modelId="{7B31E52F-DAD8-430C-A6DB-3311B53875BE}" type="presParOf" srcId="{F27B76F8-DDF9-4105-B8B0-6313B732283F}" destId="{5370C28A-2AAC-4376-AD6B-FBED90494724}" srcOrd="1" destOrd="0" presId="urn:microsoft.com/office/officeart/2005/8/layout/StepDownProcess"/>
    <dgm:cxn modelId="{515581B6-8110-4F4F-AE68-CB7E06319ED4}" type="presParOf" srcId="{F27B76F8-DDF9-4105-B8B0-6313B732283F}" destId="{63B9CA74-CAEC-483B-A848-2B57183C6CD8}" srcOrd="2" destOrd="0" presId="urn:microsoft.com/office/officeart/2005/8/layout/StepDownProcess"/>
    <dgm:cxn modelId="{A11B31F8-4889-40B9-ADD6-A296640824BA}" type="presParOf" srcId="{63B9CA74-CAEC-483B-A848-2B57183C6CD8}" destId="{643C1A4F-DCA8-4AB6-A11B-4BE43D50EFA3}" srcOrd="0" destOrd="0" presId="urn:microsoft.com/office/officeart/2005/8/layout/StepDownProcess"/>
    <dgm:cxn modelId="{E3235A28-11C5-41E3-8BC7-00C5D63EDE29}" type="presParOf" srcId="{63B9CA74-CAEC-483B-A848-2B57183C6CD8}" destId="{650F1D82-3854-416E-9CCD-F53E995B5E89}" srcOrd="1" destOrd="0" presId="urn:microsoft.com/office/officeart/2005/8/layout/StepDownProcess"/>
    <dgm:cxn modelId="{FE171282-D913-4C47-BA6E-C62F1E91163C}" type="presParOf" srcId="{63B9CA74-CAEC-483B-A848-2B57183C6CD8}" destId="{C85D6D07-B186-45FD-A180-AC2859D106CE}" srcOrd="2" destOrd="0" presId="urn:microsoft.com/office/officeart/2005/8/layout/StepDownProcess"/>
    <dgm:cxn modelId="{68FA5EAB-5645-409C-80BC-FB545F0157F6}" type="presParOf" srcId="{F27B76F8-DDF9-4105-B8B0-6313B732283F}" destId="{73E052CD-1A44-4863-81D2-052F74F5600F}" srcOrd="3" destOrd="0" presId="urn:microsoft.com/office/officeart/2005/8/layout/StepDownProcess"/>
    <dgm:cxn modelId="{F8065D23-8CDE-4CDE-8FB1-604D631417B5}" type="presParOf" srcId="{F27B76F8-DDF9-4105-B8B0-6313B732283F}" destId="{4C411598-033A-4B52-AB42-ED458A24A6E4}" srcOrd="4" destOrd="0" presId="urn:microsoft.com/office/officeart/2005/8/layout/StepDownProcess"/>
    <dgm:cxn modelId="{EFB25418-FFF1-400D-AA21-AA03D06A1253}" type="presParOf" srcId="{4C411598-033A-4B52-AB42-ED458A24A6E4}" destId="{E9CAECE9-8FBC-4A9D-B20D-183E5CDF19B6}" srcOrd="0" destOrd="0" presId="urn:microsoft.com/office/officeart/2005/8/layout/StepDownProcess"/>
    <dgm:cxn modelId="{195762B7-FDA1-48D1-BA60-9A649FEFC886}" type="presParOf" srcId="{4C411598-033A-4B52-AB42-ED458A24A6E4}" destId="{91A37F2F-F86B-4218-B139-069CD01FF377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D3B5C98-C1BD-4F50-A1E6-DB9ED1345CA6}" type="doc">
      <dgm:prSet loTypeId="urn:microsoft.com/office/officeart/2005/8/layout/radial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8FFF4ED4-8029-4DFC-B139-AB839656A5E7}">
      <dgm:prSet phldrT="[Text]"/>
      <dgm:spPr/>
      <dgm:t>
        <a:bodyPr/>
        <a:lstStyle/>
        <a:p>
          <a:r>
            <a:rPr lang="de-DE" dirty="0"/>
            <a:t>Gezieltere Hilfestellung durch Lehrpersonal</a:t>
          </a:r>
        </a:p>
      </dgm:t>
    </dgm:pt>
    <dgm:pt modelId="{8E9C66AE-D42B-4917-BF26-939198211265}" type="parTrans" cxnId="{B89BD1EE-FF3C-4684-B021-9BA44374167C}">
      <dgm:prSet/>
      <dgm:spPr/>
      <dgm:t>
        <a:bodyPr/>
        <a:lstStyle/>
        <a:p>
          <a:endParaRPr lang="de-DE"/>
        </a:p>
      </dgm:t>
    </dgm:pt>
    <dgm:pt modelId="{AFACF0AF-4F17-4BD9-859B-96E42AE239CF}" type="sibTrans" cxnId="{B89BD1EE-FF3C-4684-B021-9BA44374167C}">
      <dgm:prSet/>
      <dgm:spPr/>
      <dgm:t>
        <a:bodyPr/>
        <a:lstStyle/>
        <a:p>
          <a:endParaRPr lang="de-DE"/>
        </a:p>
      </dgm:t>
    </dgm:pt>
    <dgm:pt modelId="{67B1E034-9671-41F1-817E-BCE83ED3CEF6}">
      <dgm:prSet phldrT="[Text]"/>
      <dgm:spPr/>
      <dgm:t>
        <a:bodyPr/>
        <a:lstStyle/>
        <a:p>
          <a:r>
            <a:rPr lang="de-DE" dirty="0"/>
            <a:t>Reproduzierbarkeit der  Lösungsversuche</a:t>
          </a:r>
        </a:p>
      </dgm:t>
    </dgm:pt>
    <dgm:pt modelId="{A78335D7-4643-41DA-AD7D-0D6FDCBF8969}" type="parTrans" cxnId="{1CAA2464-D2CA-4DA5-B766-CC27C30F0E8D}">
      <dgm:prSet/>
      <dgm:spPr/>
      <dgm:t>
        <a:bodyPr/>
        <a:lstStyle/>
        <a:p>
          <a:endParaRPr lang="de-DE"/>
        </a:p>
      </dgm:t>
    </dgm:pt>
    <dgm:pt modelId="{292908AA-8607-425C-904F-E0FC24172065}" type="sibTrans" cxnId="{1CAA2464-D2CA-4DA5-B766-CC27C30F0E8D}">
      <dgm:prSet/>
      <dgm:spPr/>
      <dgm:t>
        <a:bodyPr/>
        <a:lstStyle/>
        <a:p>
          <a:endParaRPr lang="de-DE"/>
        </a:p>
      </dgm:t>
    </dgm:pt>
    <dgm:pt modelId="{CD0ACBF7-E1B7-4E39-8046-74CD01045AEC}">
      <dgm:prSet phldrT="[Text]"/>
      <dgm:spPr/>
      <dgm:t>
        <a:bodyPr/>
        <a:lstStyle/>
        <a:p>
          <a:r>
            <a:rPr lang="de-DE" dirty="0"/>
            <a:t>Aggregiertes Tracking von Metadaten</a:t>
          </a:r>
        </a:p>
      </dgm:t>
    </dgm:pt>
    <dgm:pt modelId="{1C49FF1F-58F5-4BD9-8B5E-199271C6B7EF}" type="parTrans" cxnId="{7D89A55B-75A2-4BCD-883E-8961D5492FBA}">
      <dgm:prSet/>
      <dgm:spPr/>
      <dgm:t>
        <a:bodyPr/>
        <a:lstStyle/>
        <a:p>
          <a:endParaRPr lang="de-DE"/>
        </a:p>
      </dgm:t>
    </dgm:pt>
    <dgm:pt modelId="{34A0222F-6E9A-4D45-9828-193EBFC601FF}" type="sibTrans" cxnId="{7D89A55B-75A2-4BCD-883E-8961D5492FBA}">
      <dgm:prSet/>
      <dgm:spPr/>
      <dgm:t>
        <a:bodyPr/>
        <a:lstStyle/>
        <a:p>
          <a:endParaRPr lang="de-DE"/>
        </a:p>
      </dgm:t>
    </dgm:pt>
    <dgm:pt modelId="{3E1782A4-083E-44F1-996D-598D8D0F6292}" type="pres">
      <dgm:prSet presAssocID="{8D3B5C98-C1BD-4F50-A1E6-DB9ED1345CA6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F78FC80B-D86E-4CD0-B7C0-E85F2F5178EF}" type="pres">
      <dgm:prSet presAssocID="{8FFF4ED4-8029-4DFC-B139-AB839656A5E7}" presName="centerShape" presStyleLbl="node0" presStyleIdx="0" presStyleCnt="1"/>
      <dgm:spPr/>
    </dgm:pt>
    <dgm:pt modelId="{ED01D798-499F-4891-A636-7D0A79AB99F3}" type="pres">
      <dgm:prSet presAssocID="{A78335D7-4643-41DA-AD7D-0D6FDCBF8969}" presName="parTrans" presStyleLbl="bgSibTrans2D1" presStyleIdx="0" presStyleCnt="2"/>
      <dgm:spPr/>
    </dgm:pt>
    <dgm:pt modelId="{8611E83E-9405-49DC-8DF7-178A7066EC20}" type="pres">
      <dgm:prSet presAssocID="{67B1E034-9671-41F1-817E-BCE83ED3CEF6}" presName="node" presStyleLbl="node1" presStyleIdx="0" presStyleCnt="2">
        <dgm:presLayoutVars>
          <dgm:bulletEnabled val="1"/>
        </dgm:presLayoutVars>
      </dgm:prSet>
      <dgm:spPr/>
    </dgm:pt>
    <dgm:pt modelId="{1F999394-622D-4C65-8C2A-3F4EA9EC6A9A}" type="pres">
      <dgm:prSet presAssocID="{1C49FF1F-58F5-4BD9-8B5E-199271C6B7EF}" presName="parTrans" presStyleLbl="bgSibTrans2D1" presStyleIdx="1" presStyleCnt="2"/>
      <dgm:spPr/>
    </dgm:pt>
    <dgm:pt modelId="{23A796BD-8D99-4469-8EC7-42098B3E7A7D}" type="pres">
      <dgm:prSet presAssocID="{CD0ACBF7-E1B7-4E39-8046-74CD01045AEC}" presName="node" presStyleLbl="node1" presStyleIdx="1" presStyleCnt="2">
        <dgm:presLayoutVars>
          <dgm:bulletEnabled val="1"/>
        </dgm:presLayoutVars>
      </dgm:prSet>
      <dgm:spPr/>
    </dgm:pt>
  </dgm:ptLst>
  <dgm:cxnLst>
    <dgm:cxn modelId="{C86FE004-74BF-45EB-A10C-8E319F8619D5}" type="presOf" srcId="{67B1E034-9671-41F1-817E-BCE83ED3CEF6}" destId="{8611E83E-9405-49DC-8DF7-178A7066EC20}" srcOrd="0" destOrd="0" presId="urn:microsoft.com/office/officeart/2005/8/layout/radial4"/>
    <dgm:cxn modelId="{7D89A55B-75A2-4BCD-883E-8961D5492FBA}" srcId="{8FFF4ED4-8029-4DFC-B139-AB839656A5E7}" destId="{CD0ACBF7-E1B7-4E39-8046-74CD01045AEC}" srcOrd="1" destOrd="0" parTransId="{1C49FF1F-58F5-4BD9-8B5E-199271C6B7EF}" sibTransId="{34A0222F-6E9A-4D45-9828-193EBFC601FF}"/>
    <dgm:cxn modelId="{1CAA2464-D2CA-4DA5-B766-CC27C30F0E8D}" srcId="{8FFF4ED4-8029-4DFC-B139-AB839656A5E7}" destId="{67B1E034-9671-41F1-817E-BCE83ED3CEF6}" srcOrd="0" destOrd="0" parTransId="{A78335D7-4643-41DA-AD7D-0D6FDCBF8969}" sibTransId="{292908AA-8607-425C-904F-E0FC24172065}"/>
    <dgm:cxn modelId="{ED918C64-5773-47D5-88EA-435811945214}" type="presOf" srcId="{8D3B5C98-C1BD-4F50-A1E6-DB9ED1345CA6}" destId="{3E1782A4-083E-44F1-996D-598D8D0F6292}" srcOrd="0" destOrd="0" presId="urn:microsoft.com/office/officeart/2005/8/layout/radial4"/>
    <dgm:cxn modelId="{1A8AF578-73E2-408C-9589-EF3FD87BF123}" type="presOf" srcId="{CD0ACBF7-E1B7-4E39-8046-74CD01045AEC}" destId="{23A796BD-8D99-4469-8EC7-42098B3E7A7D}" srcOrd="0" destOrd="0" presId="urn:microsoft.com/office/officeart/2005/8/layout/radial4"/>
    <dgm:cxn modelId="{01B370AF-92FB-47A6-865B-35E417650AC6}" type="presOf" srcId="{8FFF4ED4-8029-4DFC-B139-AB839656A5E7}" destId="{F78FC80B-D86E-4CD0-B7C0-E85F2F5178EF}" srcOrd="0" destOrd="0" presId="urn:microsoft.com/office/officeart/2005/8/layout/radial4"/>
    <dgm:cxn modelId="{5F876FBF-9993-491D-B853-7667AF39D87B}" type="presOf" srcId="{1C49FF1F-58F5-4BD9-8B5E-199271C6B7EF}" destId="{1F999394-622D-4C65-8C2A-3F4EA9EC6A9A}" srcOrd="0" destOrd="0" presId="urn:microsoft.com/office/officeart/2005/8/layout/radial4"/>
    <dgm:cxn modelId="{5B2CBAD8-48AE-4B2A-BC22-59BD8BE58B5D}" type="presOf" srcId="{A78335D7-4643-41DA-AD7D-0D6FDCBF8969}" destId="{ED01D798-499F-4891-A636-7D0A79AB99F3}" srcOrd="0" destOrd="0" presId="urn:microsoft.com/office/officeart/2005/8/layout/radial4"/>
    <dgm:cxn modelId="{B89BD1EE-FF3C-4684-B021-9BA44374167C}" srcId="{8D3B5C98-C1BD-4F50-A1E6-DB9ED1345CA6}" destId="{8FFF4ED4-8029-4DFC-B139-AB839656A5E7}" srcOrd="0" destOrd="0" parTransId="{8E9C66AE-D42B-4917-BF26-939198211265}" sibTransId="{AFACF0AF-4F17-4BD9-859B-96E42AE239CF}"/>
    <dgm:cxn modelId="{7B16D6FB-70C9-4DEA-AF3A-49BE9A2781DD}" type="presParOf" srcId="{3E1782A4-083E-44F1-996D-598D8D0F6292}" destId="{F78FC80B-D86E-4CD0-B7C0-E85F2F5178EF}" srcOrd="0" destOrd="0" presId="urn:microsoft.com/office/officeart/2005/8/layout/radial4"/>
    <dgm:cxn modelId="{1D2982C8-205C-4D7A-8642-1B6BF2C1BC5E}" type="presParOf" srcId="{3E1782A4-083E-44F1-996D-598D8D0F6292}" destId="{ED01D798-499F-4891-A636-7D0A79AB99F3}" srcOrd="1" destOrd="0" presId="urn:microsoft.com/office/officeart/2005/8/layout/radial4"/>
    <dgm:cxn modelId="{1895DA47-B922-4F23-8150-D41A42C526D9}" type="presParOf" srcId="{3E1782A4-083E-44F1-996D-598D8D0F6292}" destId="{8611E83E-9405-49DC-8DF7-178A7066EC20}" srcOrd="2" destOrd="0" presId="urn:microsoft.com/office/officeart/2005/8/layout/radial4"/>
    <dgm:cxn modelId="{55BE8D29-2A52-469A-96A0-E303CAAB4671}" type="presParOf" srcId="{3E1782A4-083E-44F1-996D-598D8D0F6292}" destId="{1F999394-622D-4C65-8C2A-3F4EA9EC6A9A}" srcOrd="3" destOrd="0" presId="urn:microsoft.com/office/officeart/2005/8/layout/radial4"/>
    <dgm:cxn modelId="{850C99C4-12BC-4239-A607-840138C7ED48}" type="presParOf" srcId="{3E1782A4-083E-44F1-996D-598D8D0F6292}" destId="{23A796BD-8D99-4469-8EC7-42098B3E7A7D}" srcOrd="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C953D6-312B-47CB-BE72-A3CCAE20267B}">
      <dsp:nvSpPr>
        <dsp:cNvPr id="0" name=""/>
        <dsp:cNvSpPr/>
      </dsp:nvSpPr>
      <dsp:spPr>
        <a:xfrm>
          <a:off x="884125" y="1936"/>
          <a:ext cx="2848774" cy="113995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865" tIns="41910" rIns="62865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300" kern="1200" dirty="0"/>
            <a:t>Lösungswege</a:t>
          </a:r>
        </a:p>
      </dsp:txBody>
      <dsp:txXfrm>
        <a:off x="917513" y="35324"/>
        <a:ext cx="2781998" cy="1073180"/>
      </dsp:txXfrm>
    </dsp:sp>
    <dsp:sp modelId="{3C43C107-0332-4265-92BF-D9D9318E33C8}">
      <dsp:nvSpPr>
        <dsp:cNvPr id="0" name=""/>
        <dsp:cNvSpPr/>
      </dsp:nvSpPr>
      <dsp:spPr>
        <a:xfrm>
          <a:off x="1169003" y="1141893"/>
          <a:ext cx="284877" cy="8549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54967"/>
              </a:lnTo>
              <a:lnTo>
                <a:pt x="284877" y="854967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9B80DF-85DA-49A2-9F8F-70D0B469D2F8}">
      <dsp:nvSpPr>
        <dsp:cNvPr id="0" name=""/>
        <dsp:cNvSpPr/>
      </dsp:nvSpPr>
      <dsp:spPr>
        <a:xfrm>
          <a:off x="1453880" y="1426882"/>
          <a:ext cx="2423036" cy="113995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Multiplikation entlang der Kanten</a:t>
          </a:r>
        </a:p>
      </dsp:txBody>
      <dsp:txXfrm>
        <a:off x="1487268" y="1460270"/>
        <a:ext cx="2356260" cy="1073180"/>
      </dsp:txXfrm>
    </dsp:sp>
    <dsp:sp modelId="{47F4FC66-9C5C-45A2-B83C-6EB1B8185766}">
      <dsp:nvSpPr>
        <dsp:cNvPr id="0" name=""/>
        <dsp:cNvSpPr/>
      </dsp:nvSpPr>
      <dsp:spPr>
        <a:xfrm>
          <a:off x="1169003" y="1141893"/>
          <a:ext cx="284877" cy="22799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9913"/>
              </a:lnTo>
              <a:lnTo>
                <a:pt x="284877" y="227991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9997D-D1E9-491E-89C3-7C89535CA298}">
      <dsp:nvSpPr>
        <dsp:cNvPr id="0" name=""/>
        <dsp:cNvSpPr/>
      </dsp:nvSpPr>
      <dsp:spPr>
        <a:xfrm>
          <a:off x="1453880" y="2851828"/>
          <a:ext cx="2423036" cy="113995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Inverse Matrix</a:t>
          </a:r>
        </a:p>
      </dsp:txBody>
      <dsp:txXfrm>
        <a:off x="1487268" y="2885216"/>
        <a:ext cx="2356260" cy="1073180"/>
      </dsp:txXfrm>
    </dsp:sp>
    <dsp:sp modelId="{2864FEF9-2C34-4A4C-8F16-B45D630E06FF}">
      <dsp:nvSpPr>
        <dsp:cNvPr id="0" name=""/>
        <dsp:cNvSpPr/>
      </dsp:nvSpPr>
      <dsp:spPr>
        <a:xfrm>
          <a:off x="1169003" y="1141893"/>
          <a:ext cx="284877" cy="37048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04858"/>
              </a:lnTo>
              <a:lnTo>
                <a:pt x="284877" y="370485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04BE06-E7DA-4980-B3BB-EACC4D21DA43}">
      <dsp:nvSpPr>
        <dsp:cNvPr id="0" name=""/>
        <dsp:cNvSpPr/>
      </dsp:nvSpPr>
      <dsp:spPr>
        <a:xfrm>
          <a:off x="1453880" y="4276773"/>
          <a:ext cx="2446073" cy="113995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Matrizenmultiplikation</a:t>
          </a:r>
        </a:p>
      </dsp:txBody>
      <dsp:txXfrm>
        <a:off x="1487268" y="4310161"/>
        <a:ext cx="2379297" cy="10731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C2B52A-15C3-4DAC-9785-48EF02B49C25}">
      <dsp:nvSpPr>
        <dsp:cNvPr id="0" name=""/>
        <dsp:cNvSpPr/>
      </dsp:nvSpPr>
      <dsp:spPr>
        <a:xfrm>
          <a:off x="360055" y="550643"/>
          <a:ext cx="3653331" cy="3436941"/>
        </a:xfrm>
        <a:prstGeom prst="ellipse">
          <a:avLst/>
        </a:prstGeom>
        <a:solidFill>
          <a:schemeClr val="bg1">
            <a:lumMod val="65000"/>
            <a:alpha val="5000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Online-</a:t>
          </a:r>
          <a:br>
            <a:rPr lang="de-DE" sz="2000" kern="1200" dirty="0"/>
          </a:br>
          <a:r>
            <a:rPr lang="de-DE" sz="2000" kern="1200" dirty="0"/>
            <a:t>Lernplatt-</a:t>
          </a:r>
          <a:br>
            <a:rPr lang="de-DE" sz="2000" kern="1200" dirty="0"/>
          </a:br>
          <a:r>
            <a:rPr lang="de-DE" sz="2000" kern="1200" dirty="0"/>
            <a:t>form</a:t>
          </a:r>
        </a:p>
      </dsp:txBody>
      <dsp:txXfrm>
        <a:off x="870205" y="955932"/>
        <a:ext cx="2106425" cy="2626363"/>
      </dsp:txXfrm>
    </dsp:sp>
    <dsp:sp modelId="{18023EC2-E7CF-47B0-91E7-6ECE57EA5EC9}">
      <dsp:nvSpPr>
        <dsp:cNvPr id="0" name=""/>
        <dsp:cNvSpPr/>
      </dsp:nvSpPr>
      <dsp:spPr>
        <a:xfrm>
          <a:off x="2203462" y="550643"/>
          <a:ext cx="3773212" cy="3436941"/>
        </a:xfrm>
        <a:prstGeom prst="ellipse">
          <a:avLst/>
        </a:prstGeom>
        <a:solidFill>
          <a:schemeClr val="accent5">
            <a:lumMod val="75000"/>
            <a:alpha val="50000"/>
          </a:schemeClr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Prüfungs-</a:t>
          </a:r>
          <a:br>
            <a:rPr lang="de-DE" sz="2000" kern="1200" dirty="0"/>
          </a:br>
          <a:r>
            <a:rPr lang="de-DE" sz="2000" kern="1200" dirty="0" err="1"/>
            <a:t>plattform</a:t>
          </a:r>
          <a:endParaRPr lang="de-DE" sz="3500" kern="1200" dirty="0"/>
        </a:p>
      </dsp:txBody>
      <dsp:txXfrm>
        <a:off x="3274238" y="955932"/>
        <a:ext cx="2175545" cy="262636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E02942-0AAF-4A02-8133-A41D6FE6BA87}">
      <dsp:nvSpPr>
        <dsp:cNvPr id="0" name=""/>
        <dsp:cNvSpPr/>
      </dsp:nvSpPr>
      <dsp:spPr>
        <a:xfrm>
          <a:off x="2226" y="318739"/>
          <a:ext cx="1580965" cy="158096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7006" tIns="21590" rIns="87006" bIns="2159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>
              <a:latin typeface="+mj-lt"/>
              <a:cs typeface="Calibri" panose="020F0502020204030204" pitchFamily="34" charset="0"/>
            </a:rPr>
            <a:t>Syntax</a:t>
          </a:r>
          <a:endParaRPr lang="de-DE" sz="1700" kern="1200" dirty="0"/>
        </a:p>
      </dsp:txBody>
      <dsp:txXfrm>
        <a:off x="233753" y="550266"/>
        <a:ext cx="1117911" cy="1117911"/>
      </dsp:txXfrm>
    </dsp:sp>
    <dsp:sp modelId="{FFD43ED9-4F9E-4195-AD29-84AE364EC779}">
      <dsp:nvSpPr>
        <dsp:cNvPr id="0" name=""/>
        <dsp:cNvSpPr/>
      </dsp:nvSpPr>
      <dsp:spPr>
        <a:xfrm>
          <a:off x="1181788" y="318739"/>
          <a:ext cx="1580965" cy="158096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7006" tIns="21590" rIns="87006" bIns="21590" numCol="1" spcCol="1270" anchor="ctr" anchorCtr="0">
          <a:noAutofit/>
        </a:bodyPr>
        <a:lstStyle/>
        <a:p>
          <a:pPr marL="0" lvl="0" indent="0" algn="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Semantik</a:t>
          </a:r>
        </a:p>
      </dsp:txBody>
      <dsp:txXfrm>
        <a:off x="1413315" y="550266"/>
        <a:ext cx="1117911" cy="111791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E02942-0AAF-4A02-8133-A41D6FE6BA87}">
      <dsp:nvSpPr>
        <dsp:cNvPr id="0" name=""/>
        <dsp:cNvSpPr/>
      </dsp:nvSpPr>
      <dsp:spPr>
        <a:xfrm>
          <a:off x="2226" y="314761"/>
          <a:ext cx="1580965" cy="158096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7006" tIns="24130" rIns="87006" bIns="2413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>
              <a:latin typeface="+mj-lt"/>
              <a:cs typeface="Calibri" panose="020F0502020204030204" pitchFamily="34" charset="0"/>
            </a:rPr>
            <a:t>Qualität</a:t>
          </a:r>
          <a:endParaRPr lang="de-DE" sz="1900" kern="1200" dirty="0"/>
        </a:p>
      </dsp:txBody>
      <dsp:txXfrm>
        <a:off x="233753" y="546288"/>
        <a:ext cx="1117911" cy="1117911"/>
      </dsp:txXfrm>
    </dsp:sp>
    <dsp:sp modelId="{FFD43ED9-4F9E-4195-AD29-84AE364EC779}">
      <dsp:nvSpPr>
        <dsp:cNvPr id="0" name=""/>
        <dsp:cNvSpPr/>
      </dsp:nvSpPr>
      <dsp:spPr>
        <a:xfrm>
          <a:off x="1181788" y="314761"/>
          <a:ext cx="1580965" cy="158096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7006" tIns="24130" rIns="87006" bIns="24130" numCol="1" spcCol="1270" anchor="ctr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900" kern="1200" dirty="0"/>
            <a:t>Genera-</a:t>
          </a:r>
          <a:r>
            <a:rPr lang="de-DE" sz="1900" kern="1200" dirty="0" err="1"/>
            <a:t>lisierung</a:t>
          </a:r>
          <a:endParaRPr lang="de-DE" sz="1900" kern="1200" dirty="0"/>
        </a:p>
      </dsp:txBody>
      <dsp:txXfrm>
        <a:off x="1413315" y="546288"/>
        <a:ext cx="1117911" cy="111791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E02942-0AAF-4A02-8133-A41D6FE6BA87}">
      <dsp:nvSpPr>
        <dsp:cNvPr id="0" name=""/>
        <dsp:cNvSpPr/>
      </dsp:nvSpPr>
      <dsp:spPr>
        <a:xfrm>
          <a:off x="2284" y="81376"/>
          <a:ext cx="1622013" cy="162201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9265" tIns="19050" rIns="89265" bIns="190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 err="1">
              <a:latin typeface="+mj-lt"/>
              <a:cs typeface="Calibri" panose="020F0502020204030204" pitchFamily="34" charset="0"/>
            </a:rPr>
            <a:t>Automa-tisierung</a:t>
          </a:r>
          <a:endParaRPr lang="de-DE" sz="1500" kern="1200" dirty="0"/>
        </a:p>
      </dsp:txBody>
      <dsp:txXfrm>
        <a:off x="239822" y="318914"/>
        <a:ext cx="1146937" cy="1146937"/>
      </dsp:txXfrm>
    </dsp:sp>
    <dsp:sp modelId="{FFD43ED9-4F9E-4195-AD29-84AE364EC779}">
      <dsp:nvSpPr>
        <dsp:cNvPr id="0" name=""/>
        <dsp:cNvSpPr/>
      </dsp:nvSpPr>
      <dsp:spPr>
        <a:xfrm>
          <a:off x="1212472" y="81376"/>
          <a:ext cx="1622013" cy="1622013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9265" tIns="19050" rIns="89265" bIns="19050" numCol="1" spcCol="1270" anchor="ctr" anchorCtr="0">
          <a:noAutofit/>
        </a:bodyPr>
        <a:lstStyle/>
        <a:p>
          <a:pPr marL="0" lvl="0" indent="0" algn="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Uniformität</a:t>
          </a:r>
        </a:p>
      </dsp:txBody>
      <dsp:txXfrm>
        <a:off x="1450010" y="318914"/>
        <a:ext cx="1146937" cy="114693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FCFDE7-AE2E-4003-8F7F-F2BCE399E651}">
      <dsp:nvSpPr>
        <dsp:cNvPr id="0" name=""/>
        <dsp:cNvSpPr/>
      </dsp:nvSpPr>
      <dsp:spPr>
        <a:xfrm rot="5400000">
          <a:off x="1083301" y="1606406"/>
          <a:ext cx="1349669" cy="153655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5E579-EBE0-437A-8D1C-699D0B217BBB}">
      <dsp:nvSpPr>
        <dsp:cNvPr id="0" name=""/>
        <dsp:cNvSpPr/>
      </dsp:nvSpPr>
      <dsp:spPr>
        <a:xfrm>
          <a:off x="427015" y="26848"/>
          <a:ext cx="2869460" cy="175720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Thematische Segmentierung</a:t>
          </a:r>
        </a:p>
      </dsp:txBody>
      <dsp:txXfrm>
        <a:off x="512810" y="112643"/>
        <a:ext cx="2697870" cy="1585614"/>
      </dsp:txXfrm>
    </dsp:sp>
    <dsp:sp modelId="{8C8F4AA8-4F3D-4E30-A9DB-528DB90B3688}">
      <dsp:nvSpPr>
        <dsp:cNvPr id="0" name=""/>
        <dsp:cNvSpPr/>
      </dsp:nvSpPr>
      <dsp:spPr>
        <a:xfrm>
          <a:off x="3319142" y="288028"/>
          <a:ext cx="4000996" cy="12853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Selbstermächtigung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Gezielt Schwachstellen verbessern</a:t>
          </a:r>
        </a:p>
      </dsp:txBody>
      <dsp:txXfrm>
        <a:off x="3319142" y="288028"/>
        <a:ext cx="4000996" cy="1285399"/>
      </dsp:txXfrm>
    </dsp:sp>
    <dsp:sp modelId="{643C1A4F-DCA8-4AB6-A11B-4BE43D50EFA3}">
      <dsp:nvSpPr>
        <dsp:cNvPr id="0" name=""/>
        <dsp:cNvSpPr/>
      </dsp:nvSpPr>
      <dsp:spPr>
        <a:xfrm rot="5400000">
          <a:off x="3585826" y="3349011"/>
          <a:ext cx="1349669" cy="153655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0F1D82-3854-416E-9CCD-F53E995B5E89}">
      <dsp:nvSpPr>
        <dsp:cNvPr id="0" name=""/>
        <dsp:cNvSpPr/>
      </dsp:nvSpPr>
      <dsp:spPr>
        <a:xfrm>
          <a:off x="2783629" y="1872214"/>
          <a:ext cx="2692922" cy="150257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Schrittweise Aufgabenexpansion</a:t>
          </a:r>
        </a:p>
      </dsp:txBody>
      <dsp:txXfrm>
        <a:off x="2856992" y="1945577"/>
        <a:ext cx="2546196" cy="1355846"/>
      </dsp:txXfrm>
    </dsp:sp>
    <dsp:sp modelId="{C85D6D07-B186-45FD-A180-AC2859D106CE}">
      <dsp:nvSpPr>
        <dsp:cNvPr id="0" name=""/>
        <dsp:cNvSpPr/>
      </dsp:nvSpPr>
      <dsp:spPr>
        <a:xfrm>
          <a:off x="5519934" y="2016224"/>
          <a:ext cx="4068334" cy="12853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Geführte einfache Aufgaben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Komplexe schwere Aufgaben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Reduktion der Lösungshilfen</a:t>
          </a:r>
        </a:p>
      </dsp:txBody>
      <dsp:txXfrm>
        <a:off x="5519934" y="2016224"/>
        <a:ext cx="4068334" cy="1285399"/>
      </dsp:txXfrm>
    </dsp:sp>
    <dsp:sp modelId="{E9CAECE9-8FBC-4A9D-B20D-183E5CDF19B6}">
      <dsp:nvSpPr>
        <dsp:cNvPr id="0" name=""/>
        <dsp:cNvSpPr/>
      </dsp:nvSpPr>
      <dsp:spPr>
        <a:xfrm>
          <a:off x="5159897" y="3600395"/>
          <a:ext cx="2867211" cy="1590359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Perspektivenwechsel</a:t>
          </a:r>
        </a:p>
      </dsp:txBody>
      <dsp:txXfrm>
        <a:off x="5237546" y="3678044"/>
        <a:ext cx="2711913" cy="1435061"/>
      </dsp:txXfrm>
    </dsp:sp>
    <dsp:sp modelId="{91A37F2F-F86B-4218-B139-069CD01FF377}">
      <dsp:nvSpPr>
        <dsp:cNvPr id="0" name=""/>
        <dsp:cNvSpPr/>
      </dsp:nvSpPr>
      <dsp:spPr>
        <a:xfrm>
          <a:off x="8014440" y="3816426"/>
          <a:ext cx="2834087" cy="12853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Umkehr der Fragestellung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600" kern="1200" dirty="0"/>
            <a:t>Aufgabendurchdringung</a:t>
          </a:r>
        </a:p>
      </dsp:txBody>
      <dsp:txXfrm>
        <a:off x="8014440" y="3816426"/>
        <a:ext cx="2834087" cy="128539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8FC80B-D86E-4CD0-B7C0-E85F2F5178EF}">
      <dsp:nvSpPr>
        <dsp:cNvPr id="0" name=""/>
        <dsp:cNvSpPr/>
      </dsp:nvSpPr>
      <dsp:spPr>
        <a:xfrm>
          <a:off x="3653325" y="2022224"/>
          <a:ext cx="2702460" cy="27024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Gezieltere Hilfestellung durch Lehrpersonal</a:t>
          </a:r>
        </a:p>
      </dsp:txBody>
      <dsp:txXfrm>
        <a:off x="4049091" y="2417990"/>
        <a:ext cx="1910928" cy="1910928"/>
      </dsp:txXfrm>
    </dsp:sp>
    <dsp:sp modelId="{ED01D798-499F-4891-A636-7D0A79AB99F3}">
      <dsp:nvSpPr>
        <dsp:cNvPr id="0" name=""/>
        <dsp:cNvSpPr/>
      </dsp:nvSpPr>
      <dsp:spPr>
        <a:xfrm rot="12900000">
          <a:off x="1422933" y="1385589"/>
          <a:ext cx="2585276" cy="770201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11E83E-9405-49DC-8DF7-178A7066EC20}">
      <dsp:nvSpPr>
        <dsp:cNvPr id="0" name=""/>
        <dsp:cNvSpPr/>
      </dsp:nvSpPr>
      <dsp:spPr>
        <a:xfrm>
          <a:off x="373035" y="2328"/>
          <a:ext cx="2567337" cy="20538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Reproduzierbarkeit der  Lösungsversuche</a:t>
          </a:r>
        </a:p>
      </dsp:txBody>
      <dsp:txXfrm>
        <a:off x="433191" y="62484"/>
        <a:ext cx="2447025" cy="1933557"/>
      </dsp:txXfrm>
    </dsp:sp>
    <dsp:sp modelId="{1F999394-622D-4C65-8C2A-3F4EA9EC6A9A}">
      <dsp:nvSpPr>
        <dsp:cNvPr id="0" name=""/>
        <dsp:cNvSpPr/>
      </dsp:nvSpPr>
      <dsp:spPr>
        <a:xfrm rot="19500000">
          <a:off x="6000902" y="1385589"/>
          <a:ext cx="2585276" cy="770201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A796BD-8D99-4469-8EC7-42098B3E7A7D}">
      <dsp:nvSpPr>
        <dsp:cNvPr id="0" name=""/>
        <dsp:cNvSpPr/>
      </dsp:nvSpPr>
      <dsp:spPr>
        <a:xfrm>
          <a:off x="7068738" y="2328"/>
          <a:ext cx="2567337" cy="20538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Aggregiertes Tracking von Metadaten</a:t>
          </a:r>
        </a:p>
      </dsp:txBody>
      <dsp:txXfrm>
        <a:off x="7128894" y="62484"/>
        <a:ext cx="2447025" cy="19335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450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348" tIns="47174" rIns="94348" bIns="47174" numCol="1" anchor="t" anchorCtr="0" compatLnSpc="1">
            <a:prstTxWarp prst="textNoShape">
              <a:avLst/>
            </a:prstTxWarp>
          </a:bodyPr>
          <a:lstStyle>
            <a:lvl1pPr defTabSz="942975">
              <a:defRPr sz="1200"/>
            </a:lvl1pPr>
          </a:lstStyle>
          <a:p>
            <a:endParaRPr lang="de-DE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03663" y="0"/>
            <a:ext cx="298450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348" tIns="47174" rIns="94348" bIns="47174" numCol="1" anchor="t" anchorCtr="0" compatLnSpc="1">
            <a:prstTxWarp prst="textNoShape">
              <a:avLst/>
            </a:prstTxWarp>
          </a:bodyPr>
          <a:lstStyle>
            <a:lvl1pPr algn="r" defTabSz="942975">
              <a:defRPr sz="1200"/>
            </a:lvl1pPr>
          </a:lstStyle>
          <a:p>
            <a:endParaRPr lang="de-DE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42413"/>
            <a:ext cx="298450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348" tIns="47174" rIns="94348" bIns="47174" numCol="1" anchor="b" anchorCtr="0" compatLnSpc="1">
            <a:prstTxWarp prst="textNoShape">
              <a:avLst/>
            </a:prstTxWarp>
          </a:bodyPr>
          <a:lstStyle>
            <a:lvl1pPr defTabSz="942975">
              <a:defRPr sz="1200"/>
            </a:lvl1pPr>
          </a:lstStyle>
          <a:p>
            <a:endParaRPr lang="de-DE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03663" y="9142413"/>
            <a:ext cx="298450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348" tIns="47174" rIns="94348" bIns="47174" numCol="1" anchor="b" anchorCtr="0" compatLnSpc="1">
            <a:prstTxWarp prst="textNoShape">
              <a:avLst/>
            </a:prstTxWarp>
          </a:bodyPr>
          <a:lstStyle>
            <a:lvl1pPr algn="r" defTabSz="942975">
              <a:defRPr sz="1200"/>
            </a:lvl1pPr>
          </a:lstStyle>
          <a:p>
            <a:fld id="{FD760A10-92D6-E64E-83D4-602FD2599EA1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65061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450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348" tIns="47174" rIns="94348" bIns="47174" numCol="1" anchor="t" anchorCtr="0" compatLnSpc="1">
            <a:prstTxWarp prst="textNoShape">
              <a:avLst/>
            </a:prstTxWarp>
          </a:bodyPr>
          <a:lstStyle>
            <a:lvl1pPr defTabSz="942975">
              <a:defRPr sz="1200"/>
            </a:lvl1pPr>
          </a:lstStyle>
          <a:p>
            <a:endParaRPr lang="de-DE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03663" y="0"/>
            <a:ext cx="2984500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348" tIns="47174" rIns="94348" bIns="47174" numCol="1" anchor="t" anchorCtr="0" compatLnSpc="1">
            <a:prstTxWarp prst="textNoShape">
              <a:avLst/>
            </a:prstTxWarp>
          </a:bodyPr>
          <a:lstStyle>
            <a:lvl1pPr algn="r" defTabSz="942975">
              <a:defRPr sz="1200"/>
            </a:lvl1pPr>
          </a:lstStyle>
          <a:p>
            <a:endParaRPr lang="de-DE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38125" y="722313"/>
            <a:ext cx="6411913" cy="3608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9163" y="4570413"/>
            <a:ext cx="5049837" cy="433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348" tIns="47174" rIns="94348" bIns="4717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Klicken Sie, um die Textformatierung des Masters zu bearbeiten.</a:t>
            </a:r>
          </a:p>
          <a:p>
            <a:pPr lvl="0"/>
            <a:r>
              <a:rPr lang="de-DE"/>
              <a:t>Zweite Ebene</a:t>
            </a:r>
          </a:p>
          <a:p>
            <a:pPr lvl="0"/>
            <a:r>
              <a:rPr lang="de-DE"/>
              <a:t>Dritte Ebene</a:t>
            </a:r>
          </a:p>
          <a:p>
            <a:pPr lvl="0"/>
            <a:r>
              <a:rPr lang="de-DE"/>
              <a:t>Vierte Ebene</a:t>
            </a:r>
          </a:p>
          <a:p>
            <a:pPr lvl="0"/>
            <a:r>
              <a:rPr lang="de-DE"/>
              <a:t>Fünfte Ebene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2413"/>
            <a:ext cx="298450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348" tIns="47174" rIns="94348" bIns="47174" numCol="1" anchor="b" anchorCtr="0" compatLnSpc="1">
            <a:prstTxWarp prst="textNoShape">
              <a:avLst/>
            </a:prstTxWarp>
          </a:bodyPr>
          <a:lstStyle>
            <a:lvl1pPr defTabSz="942975">
              <a:defRPr sz="1200"/>
            </a:lvl1pPr>
          </a:lstStyle>
          <a:p>
            <a:endParaRPr lang="de-DE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3663" y="9142413"/>
            <a:ext cx="2984500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348" tIns="47174" rIns="94348" bIns="47174" numCol="1" anchor="b" anchorCtr="0" compatLnSpc="1">
            <a:prstTxWarp prst="textNoShape">
              <a:avLst/>
            </a:prstTxWarp>
          </a:bodyPr>
          <a:lstStyle>
            <a:lvl1pPr algn="r" defTabSz="942975">
              <a:defRPr sz="1200"/>
            </a:lvl1pPr>
          </a:lstStyle>
          <a:p>
            <a:fld id="{AB9EDB5D-BD4B-C740-8F6C-B28044BEA9E4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2135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ヒラギノ角ゴ Pro W3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76000" y="1052736"/>
            <a:ext cx="10992608" cy="52565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37"/>
          <p:cNvSpPr>
            <a:spLocks noGrp="1" noChangeArrowheads="1"/>
          </p:cNvSpPr>
          <p:nvPr>
            <p:ph type="title"/>
          </p:nvPr>
        </p:nvSpPr>
        <p:spPr bwMode="auto">
          <a:xfrm>
            <a:off x="576000" y="180000"/>
            <a:ext cx="78728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AA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Titelmaster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FE1367-9E3D-40D1-85EE-D913570D3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6F519E-8EE9-4F8A-B58E-A2CED1AF3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2BF1006-B07E-4DB8-B360-145D4419C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D996BF8-798D-4FD5-9BAE-E6E37367A7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025D55-FDDA-4017-8AEE-71D43112ABB1}" type="datetimeFigureOut">
              <a:rPr lang="de-DE" smtClean="0"/>
              <a:t>10.09.2020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F4E44E2-7C47-4950-A487-4F9207100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AF4C79-261D-42E6-92F7-2EC53DDE6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E43FF9-BC08-4508-B32D-B90C35D8F7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4808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A52C5-F049-4C58-B107-CAEEF93AC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4F6ED0A-77B6-451D-A593-F3A5F9BCF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4A30746-D3AB-40FF-BBFD-37A0E45F5E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FEF01F2-0B20-48F3-83D7-A6260B2C60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025D55-FDDA-4017-8AEE-71D43112ABB1}" type="datetimeFigureOut">
              <a:rPr lang="de-DE" smtClean="0"/>
              <a:t>10.09.2020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A64904-1D74-49D6-ADD4-62C035B02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808647E-4030-4A33-A6F9-37CAF0E53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E43FF9-BC08-4508-B32D-B90C35D8F7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84592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9743C4E-5F2A-4B4B-BF44-9A77B46B3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431F419-5234-443B-B415-E6B3FCDEA9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8C866B7-0154-4B63-8085-5F4DF6EB6C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025D55-FDDA-4017-8AEE-71D43112ABB1}" type="datetimeFigureOut">
              <a:rPr lang="de-DE" smtClean="0"/>
              <a:t>10.09.2020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5FFC7B7-B426-4BB5-994A-B7009FF82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908C8F-226B-4EA8-8287-648C742C4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E43FF9-BC08-4508-B32D-B90C35D8F7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334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C4A2F73-B6CC-41EF-AA73-E29B797831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F2D87A4-3106-4D1D-B5C3-6C7A873D9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076707-346E-433D-AEA8-EB68D41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025D55-FDDA-4017-8AEE-71D43112ABB1}" type="datetimeFigureOut">
              <a:rPr lang="de-DE" smtClean="0"/>
              <a:t>10.09.2020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00F313-F50F-449C-B9CA-E8C548D38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FA3560-CFC6-4332-8A93-EDEEB260B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E43FF9-BC08-4508-B32D-B90C35D8F7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207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agrammplatzhalter 2"/>
          <p:cNvSpPr>
            <a:spLocks noGrp="1"/>
          </p:cNvSpPr>
          <p:nvPr>
            <p:ph type="chart" idx="1"/>
          </p:nvPr>
        </p:nvSpPr>
        <p:spPr>
          <a:xfrm>
            <a:off x="576000" y="1052736"/>
            <a:ext cx="10992608" cy="5256584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4" name="Rectangle 37"/>
          <p:cNvSpPr>
            <a:spLocks noGrp="1" noChangeArrowheads="1"/>
          </p:cNvSpPr>
          <p:nvPr>
            <p:ph type="title"/>
          </p:nvPr>
        </p:nvSpPr>
        <p:spPr bwMode="auto">
          <a:xfrm>
            <a:off x="576000" y="180000"/>
            <a:ext cx="78728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00AA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Titelmaster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8C4A28-FE3C-4B9D-BC39-3F62381C21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213FDC3-749E-4DEF-AF18-896D436125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EFA48D-2003-430B-86FD-655F68525F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025D55-FDDA-4017-8AEE-71D43112ABB1}" type="datetimeFigureOut">
              <a:rPr lang="de-DE" smtClean="0"/>
              <a:t>10.09.2020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FBB9BE-D17B-4756-9E40-14B4D819D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6ED015-1BC4-4A46-800F-D0E68E7AC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E43FF9-BC08-4508-B32D-B90C35D8F7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51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537B98-6330-45DD-8EE8-29E08BA83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276E0F-7B90-4483-A434-F06D9AE63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E487176-2F25-47DF-9811-A87B9566A9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025D55-FDDA-4017-8AEE-71D43112ABB1}" type="datetimeFigureOut">
              <a:rPr lang="de-DE" smtClean="0"/>
              <a:t>10.09.2020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A3366F-8321-4395-B262-3312F5120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58992E-C6CC-4CA7-A1B8-E2E58340F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E43FF9-BC08-4508-B32D-B90C35D8F7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9706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835C4D-DA87-4FD9-BDFA-E34B229C3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F432578-0BA3-4445-9C76-06221E34C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F204BD-6E76-4923-8D1F-B11BAA4CBE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025D55-FDDA-4017-8AEE-71D43112ABB1}" type="datetimeFigureOut">
              <a:rPr lang="de-DE" smtClean="0"/>
              <a:t>10.09.2020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99F5AB-B897-4212-BB4B-4791E61EF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4E5E8D1-AA44-444B-B77B-9A384417B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E43FF9-BC08-4508-B32D-B90C35D8F7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1305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00FBCD-67C3-4321-9090-30793ABAA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C9B9A5-263A-455F-84A8-E4A190A761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39154AE-8C16-46E8-BF6A-894F74DCF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1E71431-B142-4583-99FA-B113C1C0C4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025D55-FDDA-4017-8AEE-71D43112ABB1}" type="datetimeFigureOut">
              <a:rPr lang="de-DE" smtClean="0"/>
              <a:t>10.09.2020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2760D36-F2E1-4DEC-9BFC-C9FF3B4D4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2C7F7E2-5FB7-48B8-962E-858AC6254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E43FF9-BC08-4508-B32D-B90C35D8F7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6564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1EFB85-EBF5-4F7E-B7B4-B36C1ADEC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C28290B-AF0A-4322-A7AF-7896EC1A8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D164C7-560E-494B-AD16-A328F37A3B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77291C5-6B58-4AEC-9172-20BF23011C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F04C281-4BD7-4AFF-B347-0E4816C92F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F25261B-F143-4E24-A7BA-CEC541803A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025D55-FDDA-4017-8AEE-71D43112ABB1}" type="datetimeFigureOut">
              <a:rPr lang="de-DE" smtClean="0"/>
              <a:t>10.09.2020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DCAD63B-6394-439B-8003-9F55A3219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CE53CCA-5692-4568-8867-811E6B943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E43FF9-BC08-4508-B32D-B90C35D8F7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7690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87D638-D6B5-4DFA-948E-4CF4E82B5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22FE102-883C-4DC9-9976-D7E9E9461A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025D55-FDDA-4017-8AEE-71D43112ABB1}" type="datetimeFigureOut">
              <a:rPr lang="de-DE" smtClean="0"/>
              <a:t>10.09.2020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814FCBE-A8E0-4CA8-82C9-7D5DE793A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D359F23-3844-4DEC-9AFE-09D33DB1E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E43FF9-BC08-4508-B32D-B90C35D8F7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939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ED037F3-B333-490F-884D-F420D99C0D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025D55-FDDA-4017-8AEE-71D43112ABB1}" type="datetimeFigureOut">
              <a:rPr lang="de-DE" smtClean="0"/>
              <a:t>10.09.2020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4D85BD3-A805-4073-B4DB-F43C91C64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F268C5-1461-4B92-9378-DCFD123D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E43FF9-BC08-4508-B32D-B90C35D8F7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3367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Text Box 11"/>
          <p:cNvSpPr txBox="1">
            <a:spLocks noChangeArrowheads="1"/>
          </p:cNvSpPr>
          <p:nvPr/>
        </p:nvSpPr>
        <p:spPr bwMode="auto">
          <a:xfrm>
            <a:off x="480000" y="6588000"/>
            <a:ext cx="14400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>
            <a:prstTxWarp prst="textNoShape">
              <a:avLst/>
            </a:prstTxWarp>
            <a:spAutoFit/>
          </a:bodyPr>
          <a:lstStyle/>
          <a:p>
            <a:r>
              <a:rPr lang="de-DE" sz="800" dirty="0"/>
              <a:t>ALADIN</a:t>
            </a:r>
          </a:p>
        </p:txBody>
      </p:sp>
      <p:sp>
        <p:nvSpPr>
          <p:cNvPr id="6168" name="Text Box 24"/>
          <p:cNvSpPr txBox="1">
            <a:spLocks noChangeArrowheads="1"/>
          </p:cNvSpPr>
          <p:nvPr userDrawn="1"/>
        </p:nvSpPr>
        <p:spPr bwMode="auto">
          <a:xfrm>
            <a:off x="2400000" y="6588000"/>
            <a:ext cx="22352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>
            <a:prstTxWarp prst="textNoShape">
              <a:avLst/>
            </a:prstTxWarp>
            <a:spAutoFit/>
          </a:bodyPr>
          <a:lstStyle/>
          <a:p>
            <a:pPr algn="l"/>
            <a:r>
              <a:rPr lang="de-DE" sz="800" dirty="0"/>
              <a:t>ALADIN Prototyp Vorstellung</a:t>
            </a:r>
          </a:p>
        </p:txBody>
      </p:sp>
      <p:cxnSp>
        <p:nvCxnSpPr>
          <p:cNvPr id="29" name="Gerade Verbindung 28"/>
          <p:cNvCxnSpPr/>
          <p:nvPr userDrawn="1"/>
        </p:nvCxnSpPr>
        <p:spPr bwMode="auto">
          <a:xfrm>
            <a:off x="0" y="6576864"/>
            <a:ext cx="12192000" cy="165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Gerade Verbindung 38"/>
          <p:cNvCxnSpPr/>
          <p:nvPr userDrawn="1"/>
        </p:nvCxnSpPr>
        <p:spPr bwMode="auto">
          <a:xfrm rot="5400000">
            <a:off x="8827559" y="6690174"/>
            <a:ext cx="228600" cy="211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Gerade Verbindung 39"/>
          <p:cNvCxnSpPr/>
          <p:nvPr userDrawn="1"/>
        </p:nvCxnSpPr>
        <p:spPr bwMode="auto">
          <a:xfrm rot="5400000">
            <a:off x="2121959" y="6690174"/>
            <a:ext cx="228600" cy="211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Gerade Verbindung 12"/>
          <p:cNvCxnSpPr/>
          <p:nvPr userDrawn="1"/>
        </p:nvCxnSpPr>
        <p:spPr bwMode="auto">
          <a:xfrm rot="5400000">
            <a:off x="10554759" y="6690174"/>
            <a:ext cx="228600" cy="211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 Box 24"/>
          <p:cNvSpPr txBox="1">
            <a:spLocks noChangeArrowheads="1"/>
          </p:cNvSpPr>
          <p:nvPr userDrawn="1"/>
        </p:nvSpPr>
        <p:spPr bwMode="auto">
          <a:xfrm>
            <a:off x="10728215" y="6609421"/>
            <a:ext cx="154928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>
            <a:prstTxWarp prst="textNoShape">
              <a:avLst/>
            </a:prstTxWarp>
            <a:spAutoFit/>
          </a:bodyPr>
          <a:lstStyle/>
          <a:p>
            <a:pPr algn="l"/>
            <a:r>
              <a:rPr lang="de-DE" sz="800" dirty="0"/>
              <a:t>Freitag, 05. Juni 2020</a:t>
            </a:r>
          </a:p>
        </p:txBody>
      </p:sp>
      <p:sp>
        <p:nvSpPr>
          <p:cNvPr id="16" name="Textfeld 15"/>
          <p:cNvSpPr txBox="1"/>
          <p:nvPr userDrawn="1"/>
        </p:nvSpPr>
        <p:spPr>
          <a:xfrm>
            <a:off x="-1320800" y="1066800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2800" dirty="0"/>
          </a:p>
        </p:txBody>
      </p:sp>
      <p:cxnSp>
        <p:nvCxnSpPr>
          <p:cNvPr id="17" name="Gerade Verbindung 16"/>
          <p:cNvCxnSpPr/>
          <p:nvPr userDrawn="1"/>
        </p:nvCxnSpPr>
        <p:spPr bwMode="auto">
          <a:xfrm>
            <a:off x="480000" y="676957"/>
            <a:ext cx="79200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 Box 24"/>
          <p:cNvSpPr txBox="1">
            <a:spLocks noChangeArrowheads="1"/>
          </p:cNvSpPr>
          <p:nvPr userDrawn="1"/>
        </p:nvSpPr>
        <p:spPr bwMode="auto">
          <a:xfrm>
            <a:off x="9120000" y="6588000"/>
            <a:ext cx="13448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>
            <a:prstTxWarp prst="textNoShape">
              <a:avLst/>
            </a:prstTxWarp>
            <a:spAutoFit/>
          </a:bodyPr>
          <a:lstStyle/>
          <a:p>
            <a:pPr algn="l"/>
            <a:r>
              <a:rPr lang="de-DE" sz="800" dirty="0"/>
              <a:t>Seite </a:t>
            </a:r>
            <a:fld id="{4C790DD4-CCC4-1747-B78A-F5A5F626767F}" type="slidenum">
              <a:rPr lang="de-DE" sz="800" smtClean="0"/>
              <a:pPr algn="l"/>
              <a:t>‹Nr.›</a:t>
            </a:fld>
            <a:endParaRPr lang="de-DE" sz="800" dirty="0"/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192970"/>
            <a:ext cx="2814571" cy="48398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ヒラギノ角ゴ Pro W3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ヒラギノ角ゴ Pro W3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ヒラギノ角ゴ Pro W3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ヒラギノ角ゴ Pro W3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ヒラギノ角ゴ Pro W3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ヒラギノ角ゴ Pro W3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ヒラギノ角ゴ Pro W3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  <a:ea typeface="ヒラギノ角ゴ Pro W3" charset="-128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3692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citeseerx.ist.psu.edu/viewdoc/download?doi=10.1.1.556.9615&amp;rep=rep1&amp;type=pdf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cs.uci.edu/~dvk/pub/C25_SIGMOD18_dvk.pdf" TargetMode="External"/><Relationship Id="rId2" Type="http://schemas.openxmlformats.org/officeDocument/2006/relationships/hyperlink" Target="https://yale-lily.github.io/spider" TargetMode="Externa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Layout" Target="../diagrams/layout4.xml"/><Relationship Id="rId18" Type="http://schemas.openxmlformats.org/officeDocument/2006/relationships/diagramLayout" Target="../diagrams/layout5.xml"/><Relationship Id="rId3" Type="http://schemas.openxmlformats.org/officeDocument/2006/relationships/diagramLayout" Target="../diagrams/layout2.xml"/><Relationship Id="rId21" Type="http://schemas.microsoft.com/office/2007/relationships/diagramDrawing" Target="../diagrams/drawing5.xml"/><Relationship Id="rId7" Type="http://schemas.openxmlformats.org/officeDocument/2006/relationships/diagramData" Target="../diagrams/data3.xml"/><Relationship Id="rId12" Type="http://schemas.openxmlformats.org/officeDocument/2006/relationships/diagramData" Target="../diagrams/data4.xml"/><Relationship Id="rId17" Type="http://schemas.openxmlformats.org/officeDocument/2006/relationships/diagramData" Target="../diagrams/data5.xml"/><Relationship Id="rId2" Type="http://schemas.openxmlformats.org/officeDocument/2006/relationships/diagramData" Target="../diagrams/data2.xml"/><Relationship Id="rId16" Type="http://schemas.microsoft.com/office/2007/relationships/diagramDrawing" Target="../diagrams/drawing4.xml"/><Relationship Id="rId20" Type="http://schemas.openxmlformats.org/officeDocument/2006/relationships/diagramColors" Target="../diagrams/colors5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5" Type="http://schemas.openxmlformats.org/officeDocument/2006/relationships/diagramColors" Target="../diagrams/colors4.xml"/><Relationship Id="rId10" Type="http://schemas.openxmlformats.org/officeDocument/2006/relationships/diagramColors" Target="../diagrams/colors3.xml"/><Relationship Id="rId19" Type="http://schemas.openxmlformats.org/officeDocument/2006/relationships/diagramQuickStyle" Target="../diagrams/quickStyle5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Relationship Id="rId1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6111FC7-9C70-45C2-AB9A-ABFC8D059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 algn="ctr">
              <a:buNone/>
            </a:pPr>
            <a:endParaRPr lang="de-DE" sz="2800" dirty="0">
              <a:latin typeface="Calibri"/>
              <a:ea typeface="+mn-lt"/>
              <a:cs typeface="+mn-lt"/>
            </a:endParaRPr>
          </a:p>
          <a:p>
            <a:pPr marL="0" indent="0" algn="ctr">
              <a:buNone/>
            </a:pPr>
            <a:endParaRPr lang="de-DE" sz="2800" dirty="0">
              <a:latin typeface="Calibri"/>
              <a:ea typeface="+mn-lt"/>
              <a:cs typeface="+mn-lt"/>
            </a:endParaRPr>
          </a:p>
          <a:p>
            <a:pPr marL="0" indent="0" algn="ctr">
              <a:buNone/>
            </a:pPr>
            <a:endParaRPr lang="de-DE" sz="2800" dirty="0">
              <a:latin typeface="Calibri"/>
              <a:ea typeface="+mn-lt"/>
              <a:cs typeface="+mn-lt"/>
            </a:endParaRPr>
          </a:p>
          <a:p>
            <a:pPr marL="0" indent="0" algn="ctr">
              <a:buNone/>
            </a:pPr>
            <a:r>
              <a:rPr lang="de-DE" sz="2800" dirty="0">
                <a:latin typeface="Calibri"/>
                <a:ea typeface="+mn-lt"/>
                <a:cs typeface="+mn-lt"/>
              </a:rPr>
              <a:t>Generator für </a:t>
            </a:r>
            <a:r>
              <a:rPr lang="de-DE" sz="2800" b="1" dirty="0">
                <a:latin typeface="Calibri"/>
                <a:ea typeface="+mn-lt"/>
                <a:cs typeface="+mn-lt"/>
              </a:rPr>
              <a:t>A</a:t>
            </a:r>
            <a:r>
              <a:rPr lang="de-DE" sz="2800" dirty="0">
                <a:latin typeface="Calibri"/>
                <a:ea typeface="+mn-lt"/>
                <a:cs typeface="+mn-lt"/>
              </a:rPr>
              <a:t>ufgaben und </a:t>
            </a:r>
            <a:r>
              <a:rPr lang="de-DE" sz="2800" b="1" dirty="0">
                <a:latin typeface="Calibri"/>
                <a:ea typeface="+mn-lt"/>
                <a:cs typeface="+mn-lt"/>
              </a:rPr>
              <a:t>L</a:t>
            </a:r>
            <a:r>
              <a:rPr lang="de-DE" sz="2800" dirty="0">
                <a:latin typeface="Calibri"/>
                <a:ea typeface="+mn-lt"/>
                <a:cs typeface="+mn-lt"/>
              </a:rPr>
              <a:t>ösung(shilf)en </a:t>
            </a:r>
            <a:r>
              <a:rPr lang="de-DE" sz="2800" b="1" dirty="0">
                <a:latin typeface="Calibri"/>
                <a:ea typeface="+mn-lt"/>
                <a:cs typeface="+mn-lt"/>
              </a:rPr>
              <a:t>a</a:t>
            </a:r>
            <a:r>
              <a:rPr lang="de-DE" sz="2800" dirty="0">
                <a:latin typeface="Calibri"/>
                <a:ea typeface="+mn-lt"/>
                <a:cs typeface="+mn-lt"/>
              </a:rPr>
              <a:t>us </a:t>
            </a:r>
            <a:r>
              <a:rPr lang="de-DE" sz="2800" b="1" dirty="0">
                <a:latin typeface="Calibri"/>
                <a:ea typeface="+mn-lt"/>
                <a:cs typeface="+mn-lt"/>
              </a:rPr>
              <a:t>d</a:t>
            </a:r>
            <a:r>
              <a:rPr lang="de-DE" sz="2800" dirty="0">
                <a:latin typeface="Calibri"/>
                <a:ea typeface="+mn-lt"/>
                <a:cs typeface="+mn-lt"/>
              </a:rPr>
              <a:t>er </a:t>
            </a:r>
            <a:r>
              <a:rPr lang="de-DE" sz="2800" b="1" dirty="0">
                <a:latin typeface="Calibri"/>
                <a:ea typeface="+mn-lt"/>
                <a:cs typeface="+mn-lt"/>
              </a:rPr>
              <a:t>I</a:t>
            </a:r>
            <a:r>
              <a:rPr lang="de-DE" sz="2800" dirty="0">
                <a:latin typeface="Calibri"/>
                <a:ea typeface="+mn-lt"/>
                <a:cs typeface="+mn-lt"/>
              </a:rPr>
              <a:t>nformatik </a:t>
            </a:r>
            <a:br>
              <a:rPr lang="de-DE" sz="2800" dirty="0">
                <a:latin typeface="Calibri"/>
                <a:ea typeface="+mn-lt"/>
                <a:cs typeface="+mn-lt"/>
              </a:rPr>
            </a:br>
            <a:r>
              <a:rPr lang="de-DE" sz="2800" dirty="0">
                <a:latin typeface="Calibri"/>
                <a:ea typeface="+mn-lt"/>
                <a:cs typeface="+mn-lt"/>
              </a:rPr>
              <a:t>und angrenzenden Diszipline</a:t>
            </a:r>
            <a:r>
              <a:rPr lang="de-DE" sz="2800" b="1" dirty="0">
                <a:latin typeface="Calibri"/>
                <a:ea typeface="+mn-lt"/>
                <a:cs typeface="+mn-lt"/>
              </a:rPr>
              <a:t>n</a:t>
            </a:r>
            <a:r>
              <a:rPr lang="de-DE" sz="2800" dirty="0">
                <a:latin typeface="Calibri"/>
                <a:ea typeface="+mn-lt"/>
                <a:cs typeface="+mn-lt"/>
              </a:rPr>
              <a:t>“</a:t>
            </a:r>
            <a:endParaRPr lang="de-DE" sz="2800" dirty="0">
              <a:latin typeface="Calibri"/>
              <a:cs typeface="Arial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3BB56AB2-54E7-4B96-9928-9B31E6702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400" dirty="0">
                <a:latin typeface="Calibri"/>
                <a:cs typeface="Arial"/>
              </a:rPr>
              <a:t>ALADIN</a:t>
            </a:r>
            <a:endParaRPr lang="de-DE" sz="2400" dirty="0">
              <a:latin typeface="Arial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46005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28B569A-E656-4F59-889B-F789B2795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Stücklistenauflösung – Inverse Matrix</a:t>
            </a:r>
          </a:p>
        </p:txBody>
      </p: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F62C2D2C-B862-438A-8DB8-B10A518BF1FE}"/>
              </a:ext>
            </a:extLst>
          </p:cNvPr>
          <p:cNvGrpSpPr/>
          <p:nvPr/>
        </p:nvGrpSpPr>
        <p:grpSpPr>
          <a:xfrm>
            <a:off x="832034" y="805248"/>
            <a:ext cx="2416046" cy="2682152"/>
            <a:chOff x="832034" y="805248"/>
            <a:chExt cx="2416046" cy="2682152"/>
          </a:xfrm>
        </p:grpSpPr>
        <p:graphicFrame>
          <p:nvGraphicFramePr>
            <p:cNvPr id="16" name="Inhaltsplatzhalter 14">
              <a:extLst>
                <a:ext uri="{FF2B5EF4-FFF2-40B4-BE49-F238E27FC236}">
                  <a16:creationId xmlns:a16="http://schemas.microsoft.com/office/drawing/2014/main" id="{457F66BA-6E01-4EEC-90DB-F8958B7D7D7A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908984878"/>
                </p:ext>
              </p:extLst>
            </p:nvPr>
          </p:nvGraphicFramePr>
          <p:xfrm>
            <a:off x="912932" y="1183144"/>
            <a:ext cx="2254250" cy="2304256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55220862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103511989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829150987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138210020"/>
                      </a:ext>
                    </a:extLst>
                  </a:gridCol>
                  <a:gridCol w="288925">
                    <a:extLst>
                      <a:ext uri="{9D8B030D-6E8A-4147-A177-3AD203B41FA5}">
                        <a16:colId xmlns:a16="http://schemas.microsoft.com/office/drawing/2014/main" val="3114151688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95133031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endPara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endParaRP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303388539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5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5BE294BC-3548-4D39-A602-5E3114168539}"/>
                </a:ext>
              </a:extLst>
            </p:cNvPr>
            <p:cNvSpPr txBox="1"/>
            <p:nvPr/>
          </p:nvSpPr>
          <p:spPr>
            <a:xfrm>
              <a:off x="832034" y="805248"/>
              <a:ext cx="2416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/>
                <a:t>Direktbedarfsmatrix D</a:t>
              </a:r>
            </a:p>
          </p:txBody>
        </p:sp>
      </p:grp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1C387EB7-84F9-4582-BA95-45FC0EE50C47}"/>
              </a:ext>
            </a:extLst>
          </p:cNvPr>
          <p:cNvGrpSpPr/>
          <p:nvPr/>
        </p:nvGrpSpPr>
        <p:grpSpPr>
          <a:xfrm>
            <a:off x="3393938" y="785043"/>
            <a:ext cx="2750633" cy="2704366"/>
            <a:chOff x="3393938" y="785043"/>
            <a:chExt cx="2750633" cy="2704366"/>
          </a:xfrm>
        </p:grpSpPr>
        <p:graphicFrame>
          <p:nvGraphicFramePr>
            <p:cNvPr id="21" name="Inhaltsplatzhalter 14">
              <a:extLst>
                <a:ext uri="{FF2B5EF4-FFF2-40B4-BE49-F238E27FC236}">
                  <a16:creationId xmlns:a16="http://schemas.microsoft.com/office/drawing/2014/main" id="{FF1AC096-88A0-4370-B904-F9309B417CD6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91321605"/>
                </p:ext>
              </p:extLst>
            </p:nvPr>
          </p:nvGraphicFramePr>
          <p:xfrm>
            <a:off x="3890321" y="1185153"/>
            <a:ext cx="2254250" cy="2304256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55220862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103511989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829150987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138210020"/>
                      </a:ext>
                    </a:extLst>
                  </a:gridCol>
                  <a:gridCol w="288925">
                    <a:extLst>
                      <a:ext uri="{9D8B030D-6E8A-4147-A177-3AD203B41FA5}">
                        <a16:colId xmlns:a16="http://schemas.microsoft.com/office/drawing/2014/main" val="3114151688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95133031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endPara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endParaRP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303388539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E651206A-0F66-48FD-9999-B1360F2D3760}"/>
                </a:ext>
              </a:extLst>
            </p:cNvPr>
            <p:cNvSpPr txBox="1"/>
            <p:nvPr/>
          </p:nvSpPr>
          <p:spPr>
            <a:xfrm>
              <a:off x="3963311" y="785043"/>
              <a:ext cx="21082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dirty="0"/>
                <a:t>Einheitsmatrix E 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282409A3-9EF4-4510-87BF-7400AAAEC1A3}"/>
                </a:ext>
              </a:extLst>
            </p:cNvPr>
            <p:cNvSpPr txBox="1"/>
            <p:nvPr/>
          </p:nvSpPr>
          <p:spPr>
            <a:xfrm>
              <a:off x="3393938" y="2040451"/>
              <a:ext cx="2696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b="1" dirty="0"/>
                <a:t>-</a:t>
              </a:r>
            </a:p>
          </p:txBody>
        </p:sp>
      </p:grpSp>
      <p:grpSp>
        <p:nvGrpSpPr>
          <p:cNvPr id="52" name="Gruppieren 51">
            <a:extLst>
              <a:ext uri="{FF2B5EF4-FFF2-40B4-BE49-F238E27FC236}">
                <a16:creationId xmlns:a16="http://schemas.microsoft.com/office/drawing/2014/main" id="{295FCBD5-C049-4264-B82A-DD6881E19997}"/>
              </a:ext>
            </a:extLst>
          </p:cNvPr>
          <p:cNvGrpSpPr/>
          <p:nvPr/>
        </p:nvGrpSpPr>
        <p:grpSpPr>
          <a:xfrm>
            <a:off x="3846509" y="3470766"/>
            <a:ext cx="2254250" cy="3054578"/>
            <a:chOff x="3846509" y="3470766"/>
            <a:chExt cx="2254250" cy="3054578"/>
          </a:xfrm>
        </p:grpSpPr>
        <p:graphicFrame>
          <p:nvGraphicFramePr>
            <p:cNvPr id="20" name="Inhaltsplatzhalter 14">
              <a:extLst>
                <a:ext uri="{FF2B5EF4-FFF2-40B4-BE49-F238E27FC236}">
                  <a16:creationId xmlns:a16="http://schemas.microsoft.com/office/drawing/2014/main" id="{946A4FCE-4085-4CCE-A94B-5B532050A507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260573806"/>
                </p:ext>
              </p:extLst>
            </p:nvPr>
          </p:nvGraphicFramePr>
          <p:xfrm>
            <a:off x="3846509" y="4221088"/>
            <a:ext cx="2254250" cy="2304256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55220862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103511989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829150987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138210020"/>
                      </a:ext>
                    </a:extLst>
                  </a:gridCol>
                  <a:gridCol w="288925">
                    <a:extLst>
                      <a:ext uri="{9D8B030D-6E8A-4147-A177-3AD203B41FA5}">
                        <a16:colId xmlns:a16="http://schemas.microsoft.com/office/drawing/2014/main" val="3114151688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95133031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endPara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endParaRP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303388539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-5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-4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30" name="Textfeld 29">
              <a:extLst>
                <a:ext uri="{FF2B5EF4-FFF2-40B4-BE49-F238E27FC236}">
                  <a16:creationId xmlns:a16="http://schemas.microsoft.com/office/drawing/2014/main" id="{1D452267-552B-43B0-802E-C855AA94818B}"/>
                </a:ext>
              </a:extLst>
            </p:cNvPr>
            <p:cNvSpPr txBox="1"/>
            <p:nvPr/>
          </p:nvSpPr>
          <p:spPr>
            <a:xfrm>
              <a:off x="4806760" y="3470766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b="1" dirty="0"/>
                <a:t>=</a:t>
              </a:r>
            </a:p>
          </p:txBody>
        </p:sp>
        <p:sp>
          <p:nvSpPr>
            <p:cNvPr id="34" name="Textfeld 33">
              <a:extLst>
                <a:ext uri="{FF2B5EF4-FFF2-40B4-BE49-F238E27FC236}">
                  <a16:creationId xmlns:a16="http://schemas.microsoft.com/office/drawing/2014/main" id="{7F886193-A4B7-429C-99DE-9E5873D8F185}"/>
                </a:ext>
              </a:extLst>
            </p:cNvPr>
            <p:cNvSpPr txBox="1"/>
            <p:nvPr/>
          </p:nvSpPr>
          <p:spPr>
            <a:xfrm>
              <a:off x="4589554" y="3815391"/>
              <a:ext cx="7681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dirty="0"/>
                <a:t>E - D</a:t>
              </a:r>
            </a:p>
          </p:txBody>
        </p:sp>
      </p:grpSp>
      <p:grpSp>
        <p:nvGrpSpPr>
          <p:cNvPr id="53" name="Gruppieren 52">
            <a:extLst>
              <a:ext uri="{FF2B5EF4-FFF2-40B4-BE49-F238E27FC236}">
                <a16:creationId xmlns:a16="http://schemas.microsoft.com/office/drawing/2014/main" id="{9890C732-FBD4-4669-99C8-EF14FAAADD93}"/>
              </a:ext>
            </a:extLst>
          </p:cNvPr>
          <p:cNvGrpSpPr/>
          <p:nvPr/>
        </p:nvGrpSpPr>
        <p:grpSpPr>
          <a:xfrm>
            <a:off x="6180309" y="3820978"/>
            <a:ext cx="2868019" cy="2704366"/>
            <a:chOff x="6180309" y="3820978"/>
            <a:chExt cx="2868019" cy="2704366"/>
          </a:xfrm>
        </p:grpSpPr>
        <p:graphicFrame>
          <p:nvGraphicFramePr>
            <p:cNvPr id="19" name="Inhaltsplatzhalter 14">
              <a:extLst>
                <a:ext uri="{FF2B5EF4-FFF2-40B4-BE49-F238E27FC236}">
                  <a16:creationId xmlns:a16="http://schemas.microsoft.com/office/drawing/2014/main" id="{3F8FA8A5-A993-4BC1-8987-290E5F0D9A9E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363032229"/>
                </p:ext>
              </p:extLst>
            </p:nvPr>
          </p:nvGraphicFramePr>
          <p:xfrm>
            <a:off x="6794078" y="4221088"/>
            <a:ext cx="2254250" cy="2304256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55220862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103511989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829150987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138210020"/>
                      </a:ext>
                    </a:extLst>
                  </a:gridCol>
                  <a:gridCol w="288925">
                    <a:extLst>
                      <a:ext uri="{9D8B030D-6E8A-4147-A177-3AD203B41FA5}">
                        <a16:colId xmlns:a16="http://schemas.microsoft.com/office/drawing/2014/main" val="3114151688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95133031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endPara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endParaRP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303388539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7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37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9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25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8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A30D252B-2E7C-4FC2-8656-A64B09703539}"/>
                </a:ext>
              </a:extLst>
            </p:cNvPr>
            <p:cNvSpPr txBox="1"/>
            <p:nvPr/>
          </p:nvSpPr>
          <p:spPr>
            <a:xfrm>
              <a:off x="6180309" y="5117122"/>
              <a:ext cx="5613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b="1" dirty="0"/>
                <a:t>^-1</a:t>
              </a:r>
            </a:p>
          </p:txBody>
        </p:sp>
        <p:sp>
          <p:nvSpPr>
            <p:cNvPr id="35" name="Textfeld 34">
              <a:extLst>
                <a:ext uri="{FF2B5EF4-FFF2-40B4-BE49-F238E27FC236}">
                  <a16:creationId xmlns:a16="http://schemas.microsoft.com/office/drawing/2014/main" id="{480CA866-C17B-45AB-93BD-90C7C0DDC8BB}"/>
                </a:ext>
              </a:extLst>
            </p:cNvPr>
            <p:cNvSpPr txBox="1"/>
            <p:nvPr/>
          </p:nvSpPr>
          <p:spPr>
            <a:xfrm>
              <a:off x="7045803" y="3820978"/>
              <a:ext cx="18918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dirty="0"/>
                <a:t>E - D invertiert </a:t>
              </a:r>
              <a:endParaRPr lang="de-DE" sz="1600" dirty="0"/>
            </a:p>
          </p:txBody>
        </p:sp>
      </p:grp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FE2A2C10-FD19-42CE-8E61-57435DC806F8}"/>
              </a:ext>
            </a:extLst>
          </p:cNvPr>
          <p:cNvGrpSpPr/>
          <p:nvPr/>
        </p:nvGrpSpPr>
        <p:grpSpPr>
          <a:xfrm>
            <a:off x="9438579" y="3470766"/>
            <a:ext cx="1736373" cy="3054578"/>
            <a:chOff x="9438579" y="3470766"/>
            <a:chExt cx="1736373" cy="3054578"/>
          </a:xfrm>
        </p:grpSpPr>
        <p:graphicFrame>
          <p:nvGraphicFramePr>
            <p:cNvPr id="23" name="Inhaltsplatzhalter 14">
              <a:extLst>
                <a:ext uri="{FF2B5EF4-FFF2-40B4-BE49-F238E27FC236}">
                  <a16:creationId xmlns:a16="http://schemas.microsoft.com/office/drawing/2014/main" id="{E45B496A-69DF-4BD0-BD37-7DD733452605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27346740"/>
                </p:ext>
              </p:extLst>
            </p:nvPr>
          </p:nvGraphicFramePr>
          <p:xfrm>
            <a:off x="9934949" y="4509120"/>
            <a:ext cx="744538" cy="2016224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455613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70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370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140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630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3840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3400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F8B8B5B9-6224-4268-9BB0-7A460442D13F}"/>
                </a:ext>
              </a:extLst>
            </p:cNvPr>
            <p:cNvSpPr txBox="1"/>
            <p:nvPr/>
          </p:nvSpPr>
          <p:spPr>
            <a:xfrm>
              <a:off x="10139893" y="3470766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b="1" dirty="0"/>
                <a:t>=</a:t>
              </a:r>
            </a:p>
          </p:txBody>
        </p:sp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53F01598-0C6E-4080-8722-CCA737D90E34}"/>
                </a:ext>
              </a:extLst>
            </p:cNvPr>
            <p:cNvSpPr txBox="1"/>
            <p:nvPr/>
          </p:nvSpPr>
          <p:spPr>
            <a:xfrm>
              <a:off x="9438579" y="3825667"/>
              <a:ext cx="173637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/>
                <a:t>Sekundär-</a:t>
              </a:r>
            </a:p>
            <a:p>
              <a:pPr algn="ctr"/>
              <a:r>
                <a:rPr lang="de-DE" sz="2000" dirty="0" err="1"/>
                <a:t>bedarfsvektor</a:t>
              </a:r>
              <a:endParaRPr lang="de-DE" sz="1600" dirty="0"/>
            </a:p>
          </p:txBody>
        </p: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8C48C590-0BE9-4596-B5DF-E37653394D11}"/>
              </a:ext>
            </a:extLst>
          </p:cNvPr>
          <p:cNvGrpSpPr/>
          <p:nvPr/>
        </p:nvGrpSpPr>
        <p:grpSpPr>
          <a:xfrm>
            <a:off x="7991735" y="756158"/>
            <a:ext cx="3183218" cy="3064821"/>
            <a:chOff x="7991735" y="756158"/>
            <a:chExt cx="3183218" cy="3064821"/>
          </a:xfrm>
        </p:grpSpPr>
        <p:graphicFrame>
          <p:nvGraphicFramePr>
            <p:cNvPr id="25" name="Inhaltsplatzhalter 14">
              <a:extLst>
                <a:ext uri="{FF2B5EF4-FFF2-40B4-BE49-F238E27FC236}">
                  <a16:creationId xmlns:a16="http://schemas.microsoft.com/office/drawing/2014/main" id="{1DA509F9-249A-4AC6-B1AF-A8D7EA28ECF9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534644109"/>
                </p:ext>
              </p:extLst>
            </p:nvPr>
          </p:nvGraphicFramePr>
          <p:xfrm>
            <a:off x="9934949" y="1412776"/>
            <a:ext cx="744538" cy="2016224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455613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70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33" name="Textfeld 32">
              <a:extLst>
                <a:ext uri="{FF2B5EF4-FFF2-40B4-BE49-F238E27FC236}">
                  <a16:creationId xmlns:a16="http://schemas.microsoft.com/office/drawing/2014/main" id="{F10D7A2B-5AE3-46A1-81EF-728BB4FA95CA}"/>
                </a:ext>
              </a:extLst>
            </p:cNvPr>
            <p:cNvSpPr txBox="1"/>
            <p:nvPr/>
          </p:nvSpPr>
          <p:spPr>
            <a:xfrm>
              <a:off x="8476244" y="2380818"/>
              <a:ext cx="2840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b="1" dirty="0"/>
                <a:t>*</a:t>
              </a:r>
            </a:p>
          </p:txBody>
        </p:sp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BE10FDB0-FA8E-41A3-B8FA-62E643A6BEEE}"/>
                </a:ext>
              </a:extLst>
            </p:cNvPr>
            <p:cNvSpPr txBox="1"/>
            <p:nvPr/>
          </p:nvSpPr>
          <p:spPr>
            <a:xfrm>
              <a:off x="9438580" y="756158"/>
              <a:ext cx="173637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/>
                <a:t>Primär-</a:t>
              </a:r>
              <a:br>
                <a:rPr lang="de-DE" sz="2000" dirty="0"/>
              </a:br>
              <a:r>
                <a:rPr lang="de-DE" sz="2000" dirty="0" err="1"/>
                <a:t>bedarfsvektor</a:t>
              </a:r>
              <a:endParaRPr lang="de-DE" sz="1600" dirty="0"/>
            </a:p>
          </p:txBody>
        </p:sp>
        <p:cxnSp>
          <p:nvCxnSpPr>
            <p:cNvPr id="49" name="Verbinder: gekrümmt 48">
              <a:extLst>
                <a:ext uri="{FF2B5EF4-FFF2-40B4-BE49-F238E27FC236}">
                  <a16:creationId xmlns:a16="http://schemas.microsoft.com/office/drawing/2014/main" id="{41F36D12-3D79-4662-9E27-F604A33979F1}"/>
                </a:ext>
              </a:extLst>
            </p:cNvPr>
            <p:cNvCxnSpPr>
              <a:stCxn id="35" idx="0"/>
              <a:endCxn id="25" idx="1"/>
            </p:cNvCxnSpPr>
            <p:nvPr/>
          </p:nvCxnSpPr>
          <p:spPr bwMode="auto">
            <a:xfrm rot="5400000" flipH="1" flipV="1">
              <a:off x="8263297" y="2149327"/>
              <a:ext cx="1400090" cy="1943213"/>
            </a:xfrm>
            <a:prstGeom prst="curvedConnector2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74378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C3379D2-B2CF-4F27-9A30-A56DEC5DC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0000"/>
            <a:ext cx="7872875" cy="533400"/>
          </a:xfrm>
        </p:spPr>
        <p:txBody>
          <a:bodyPr/>
          <a:lstStyle/>
          <a:p>
            <a:r>
              <a:rPr lang="de-DE" dirty="0"/>
              <a:t>2. Stücklistenauflösung – Inverse Matrix in ALADIN</a:t>
            </a:r>
            <a:endParaRPr lang="de-DE" sz="1800" dirty="0"/>
          </a:p>
        </p:txBody>
      </p:sp>
      <p:pic>
        <p:nvPicPr>
          <p:cNvPr id="4" name="inverse">
            <a:hlinkClick r:id="" action="ppaction://media"/>
            <a:extLst>
              <a:ext uri="{FF2B5EF4-FFF2-40B4-BE49-F238E27FC236}">
                <a16:creationId xmlns:a16="http://schemas.microsoft.com/office/drawing/2014/main" id="{011165B7-AF45-4559-8E02-39750DEB92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5439" y="816721"/>
            <a:ext cx="10326623" cy="563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496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5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28B569A-E656-4F59-889B-F789B2795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30305"/>
            <a:ext cx="5952047" cy="533400"/>
          </a:xfrm>
        </p:spPr>
        <p:txBody>
          <a:bodyPr/>
          <a:lstStyle/>
          <a:p>
            <a:r>
              <a:rPr lang="de-DE" dirty="0"/>
              <a:t>2. Stücklistenauflösung - Matrizenmultiplikation</a:t>
            </a:r>
          </a:p>
        </p:txBody>
      </p:sp>
      <p:grpSp>
        <p:nvGrpSpPr>
          <p:cNvPr id="50" name="Gruppieren 49">
            <a:extLst>
              <a:ext uri="{FF2B5EF4-FFF2-40B4-BE49-F238E27FC236}">
                <a16:creationId xmlns:a16="http://schemas.microsoft.com/office/drawing/2014/main" id="{F62C2D2C-B862-438A-8DB8-B10A518BF1FE}"/>
              </a:ext>
            </a:extLst>
          </p:cNvPr>
          <p:cNvGrpSpPr/>
          <p:nvPr/>
        </p:nvGrpSpPr>
        <p:grpSpPr>
          <a:xfrm>
            <a:off x="88007" y="3776046"/>
            <a:ext cx="2416046" cy="2682152"/>
            <a:chOff x="832034" y="805248"/>
            <a:chExt cx="2416046" cy="2682152"/>
          </a:xfrm>
        </p:grpSpPr>
        <p:graphicFrame>
          <p:nvGraphicFramePr>
            <p:cNvPr id="16" name="Inhaltsplatzhalter 14">
              <a:extLst>
                <a:ext uri="{FF2B5EF4-FFF2-40B4-BE49-F238E27FC236}">
                  <a16:creationId xmlns:a16="http://schemas.microsoft.com/office/drawing/2014/main" id="{457F66BA-6E01-4EEC-90DB-F8958B7D7D7A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201292362"/>
                </p:ext>
              </p:extLst>
            </p:nvPr>
          </p:nvGraphicFramePr>
          <p:xfrm>
            <a:off x="912932" y="1183144"/>
            <a:ext cx="2254250" cy="2304256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55220862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103511989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829150987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138210020"/>
                      </a:ext>
                    </a:extLst>
                  </a:gridCol>
                  <a:gridCol w="288925">
                    <a:extLst>
                      <a:ext uri="{9D8B030D-6E8A-4147-A177-3AD203B41FA5}">
                        <a16:colId xmlns:a16="http://schemas.microsoft.com/office/drawing/2014/main" val="3114151688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95133031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endPara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endParaRP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303388539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5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5BE294BC-3548-4D39-A602-5E3114168539}"/>
                </a:ext>
              </a:extLst>
            </p:cNvPr>
            <p:cNvSpPr txBox="1"/>
            <p:nvPr/>
          </p:nvSpPr>
          <p:spPr>
            <a:xfrm>
              <a:off x="832034" y="805248"/>
              <a:ext cx="2416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/>
                <a:t>Direktbedarfsmatrix D</a:t>
              </a:r>
            </a:p>
          </p:txBody>
        </p:sp>
      </p:grp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1C387EB7-84F9-4582-BA95-45FC0EE50C47}"/>
              </a:ext>
            </a:extLst>
          </p:cNvPr>
          <p:cNvGrpSpPr/>
          <p:nvPr/>
        </p:nvGrpSpPr>
        <p:grpSpPr>
          <a:xfrm>
            <a:off x="8048282" y="732452"/>
            <a:ext cx="2254250" cy="2704366"/>
            <a:chOff x="3890321" y="785043"/>
            <a:chExt cx="2254250" cy="2704366"/>
          </a:xfrm>
        </p:grpSpPr>
        <p:graphicFrame>
          <p:nvGraphicFramePr>
            <p:cNvPr id="21" name="Inhaltsplatzhalter 14">
              <a:extLst>
                <a:ext uri="{FF2B5EF4-FFF2-40B4-BE49-F238E27FC236}">
                  <a16:creationId xmlns:a16="http://schemas.microsoft.com/office/drawing/2014/main" id="{FF1AC096-88A0-4370-B904-F9309B417CD6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3890321" y="1185153"/>
            <a:ext cx="2254250" cy="2304256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55220862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103511989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829150987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138210020"/>
                      </a:ext>
                    </a:extLst>
                  </a:gridCol>
                  <a:gridCol w="288925">
                    <a:extLst>
                      <a:ext uri="{9D8B030D-6E8A-4147-A177-3AD203B41FA5}">
                        <a16:colId xmlns:a16="http://schemas.microsoft.com/office/drawing/2014/main" val="3114151688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95133031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endPara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endParaRP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303388539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E651206A-0F66-48FD-9999-B1360F2D3760}"/>
                </a:ext>
              </a:extLst>
            </p:cNvPr>
            <p:cNvSpPr txBox="1"/>
            <p:nvPr/>
          </p:nvSpPr>
          <p:spPr>
            <a:xfrm>
              <a:off x="3963311" y="785043"/>
              <a:ext cx="21082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dirty="0"/>
                <a:t>Einheitsmatrix E </a:t>
              </a:r>
            </a:p>
          </p:txBody>
        </p:sp>
      </p:grp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FE2A2C10-FD19-42CE-8E61-57435DC806F8}"/>
              </a:ext>
            </a:extLst>
          </p:cNvPr>
          <p:cNvGrpSpPr/>
          <p:nvPr/>
        </p:nvGrpSpPr>
        <p:grpSpPr>
          <a:xfrm>
            <a:off x="10408299" y="3399480"/>
            <a:ext cx="1736373" cy="3054578"/>
            <a:chOff x="9438579" y="3470766"/>
            <a:chExt cx="1736373" cy="3054578"/>
          </a:xfrm>
        </p:grpSpPr>
        <p:graphicFrame>
          <p:nvGraphicFramePr>
            <p:cNvPr id="23" name="Inhaltsplatzhalter 14">
              <a:extLst>
                <a:ext uri="{FF2B5EF4-FFF2-40B4-BE49-F238E27FC236}">
                  <a16:creationId xmlns:a16="http://schemas.microsoft.com/office/drawing/2014/main" id="{E45B496A-69DF-4BD0-BD37-7DD733452605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46601314"/>
                </p:ext>
              </p:extLst>
            </p:nvPr>
          </p:nvGraphicFramePr>
          <p:xfrm>
            <a:off x="9934949" y="4509120"/>
            <a:ext cx="744538" cy="2016224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455613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70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370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140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630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3840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3400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F8B8B5B9-6224-4268-9BB0-7A460442D13F}"/>
                </a:ext>
              </a:extLst>
            </p:cNvPr>
            <p:cNvSpPr txBox="1"/>
            <p:nvPr/>
          </p:nvSpPr>
          <p:spPr>
            <a:xfrm>
              <a:off x="10139893" y="3470766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b="1" dirty="0"/>
                <a:t>=</a:t>
              </a:r>
            </a:p>
          </p:txBody>
        </p:sp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53F01598-0C6E-4080-8722-CCA737D90E34}"/>
                </a:ext>
              </a:extLst>
            </p:cNvPr>
            <p:cNvSpPr txBox="1"/>
            <p:nvPr/>
          </p:nvSpPr>
          <p:spPr>
            <a:xfrm>
              <a:off x="9438579" y="3825667"/>
              <a:ext cx="173637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/>
                <a:t>Sekundär-</a:t>
              </a:r>
            </a:p>
            <a:p>
              <a:pPr algn="ctr"/>
              <a:r>
                <a:rPr lang="de-DE" sz="2000" dirty="0" err="1"/>
                <a:t>bedarfsvektor</a:t>
              </a:r>
              <a:endParaRPr lang="de-DE" sz="1600" dirty="0"/>
            </a:p>
          </p:txBody>
        </p: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8C48C590-0BE9-4596-B5DF-E37653394D11}"/>
              </a:ext>
            </a:extLst>
          </p:cNvPr>
          <p:cNvGrpSpPr/>
          <p:nvPr/>
        </p:nvGrpSpPr>
        <p:grpSpPr>
          <a:xfrm>
            <a:off x="10408299" y="764704"/>
            <a:ext cx="1736373" cy="2672842"/>
            <a:chOff x="9438580" y="756158"/>
            <a:chExt cx="1736373" cy="2672842"/>
          </a:xfrm>
        </p:grpSpPr>
        <p:graphicFrame>
          <p:nvGraphicFramePr>
            <p:cNvPr id="25" name="Inhaltsplatzhalter 14">
              <a:extLst>
                <a:ext uri="{FF2B5EF4-FFF2-40B4-BE49-F238E27FC236}">
                  <a16:creationId xmlns:a16="http://schemas.microsoft.com/office/drawing/2014/main" id="{1DA509F9-249A-4AC6-B1AF-A8D7EA28ECF9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9934949" y="1412776"/>
            <a:ext cx="744538" cy="2016224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455613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70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BE10FDB0-FA8E-41A3-B8FA-62E643A6BEEE}"/>
                </a:ext>
              </a:extLst>
            </p:cNvPr>
            <p:cNvSpPr txBox="1"/>
            <p:nvPr/>
          </p:nvSpPr>
          <p:spPr>
            <a:xfrm>
              <a:off x="9438580" y="756158"/>
              <a:ext cx="173637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/>
                <a:t>Primär-</a:t>
              </a:r>
              <a:br>
                <a:rPr lang="de-DE" sz="2000" dirty="0"/>
              </a:br>
              <a:r>
                <a:rPr lang="de-DE" sz="2000" dirty="0" err="1"/>
                <a:t>bedarfsvektor</a:t>
              </a:r>
              <a:endParaRPr lang="de-DE" sz="1600" dirty="0"/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DA247949-97FE-4F7C-888F-0471D0DC1D99}"/>
              </a:ext>
            </a:extLst>
          </p:cNvPr>
          <p:cNvGrpSpPr/>
          <p:nvPr/>
        </p:nvGrpSpPr>
        <p:grpSpPr>
          <a:xfrm>
            <a:off x="5316174" y="764704"/>
            <a:ext cx="2416046" cy="2682152"/>
            <a:chOff x="832034" y="805248"/>
            <a:chExt cx="2416046" cy="2682152"/>
          </a:xfrm>
        </p:grpSpPr>
        <p:graphicFrame>
          <p:nvGraphicFramePr>
            <p:cNvPr id="38" name="Inhaltsplatzhalter 14">
              <a:extLst>
                <a:ext uri="{FF2B5EF4-FFF2-40B4-BE49-F238E27FC236}">
                  <a16:creationId xmlns:a16="http://schemas.microsoft.com/office/drawing/2014/main" id="{4EE3EAB8-AE0B-4FB5-B02F-9546A2BAEC81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845374605"/>
                </p:ext>
              </p:extLst>
            </p:nvPr>
          </p:nvGraphicFramePr>
          <p:xfrm>
            <a:off x="912932" y="1183144"/>
            <a:ext cx="2254250" cy="2304256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55220862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103511989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829150987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138210020"/>
                      </a:ext>
                    </a:extLst>
                  </a:gridCol>
                  <a:gridCol w="288925">
                    <a:extLst>
                      <a:ext uri="{9D8B030D-6E8A-4147-A177-3AD203B41FA5}">
                        <a16:colId xmlns:a16="http://schemas.microsoft.com/office/drawing/2014/main" val="3114151688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95133031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endPara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endParaRP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303388539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5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6513D604-0C7B-45B3-8FCC-C892D707A5D3}"/>
                </a:ext>
              </a:extLst>
            </p:cNvPr>
            <p:cNvSpPr txBox="1"/>
            <p:nvPr/>
          </p:nvSpPr>
          <p:spPr>
            <a:xfrm>
              <a:off x="832034" y="805248"/>
              <a:ext cx="2416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/>
                <a:t>Direktbedarfsmatrix D</a:t>
              </a:r>
            </a:p>
          </p:txBody>
        </p: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D12EABF1-41E8-4BE9-8487-BD235744FC28}"/>
              </a:ext>
            </a:extLst>
          </p:cNvPr>
          <p:cNvGrpSpPr/>
          <p:nvPr/>
        </p:nvGrpSpPr>
        <p:grpSpPr>
          <a:xfrm>
            <a:off x="2599834" y="754170"/>
            <a:ext cx="2416046" cy="2682152"/>
            <a:chOff x="832034" y="805248"/>
            <a:chExt cx="2416046" cy="2682152"/>
          </a:xfrm>
        </p:grpSpPr>
        <p:graphicFrame>
          <p:nvGraphicFramePr>
            <p:cNvPr id="41" name="Inhaltsplatzhalter 14">
              <a:extLst>
                <a:ext uri="{FF2B5EF4-FFF2-40B4-BE49-F238E27FC236}">
                  <a16:creationId xmlns:a16="http://schemas.microsoft.com/office/drawing/2014/main" id="{06152788-1CA5-44EB-B1A1-C4A22DFC58D1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845374605"/>
                </p:ext>
              </p:extLst>
            </p:nvPr>
          </p:nvGraphicFramePr>
          <p:xfrm>
            <a:off x="912932" y="1183144"/>
            <a:ext cx="2254250" cy="2304256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55220862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103511989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829150987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138210020"/>
                      </a:ext>
                    </a:extLst>
                  </a:gridCol>
                  <a:gridCol w="288925">
                    <a:extLst>
                      <a:ext uri="{9D8B030D-6E8A-4147-A177-3AD203B41FA5}">
                        <a16:colId xmlns:a16="http://schemas.microsoft.com/office/drawing/2014/main" val="3114151688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95133031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endPara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endParaRP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303388539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5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9EB2EC36-4A3C-4DC2-BED1-800C98137656}"/>
                </a:ext>
              </a:extLst>
            </p:cNvPr>
            <p:cNvSpPr txBox="1"/>
            <p:nvPr/>
          </p:nvSpPr>
          <p:spPr>
            <a:xfrm>
              <a:off x="832034" y="805248"/>
              <a:ext cx="24160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/>
                <a:t>Direktbedarfsmatrix D</a:t>
              </a:r>
            </a:p>
          </p:txBody>
        </p:sp>
      </p:grpSp>
      <p:grpSp>
        <p:nvGrpSpPr>
          <p:cNvPr id="44" name="Gruppieren 43">
            <a:extLst>
              <a:ext uri="{FF2B5EF4-FFF2-40B4-BE49-F238E27FC236}">
                <a16:creationId xmlns:a16="http://schemas.microsoft.com/office/drawing/2014/main" id="{694E6139-BFAA-4890-90EB-3E0FA69B1E7D}"/>
              </a:ext>
            </a:extLst>
          </p:cNvPr>
          <p:cNvGrpSpPr/>
          <p:nvPr/>
        </p:nvGrpSpPr>
        <p:grpSpPr>
          <a:xfrm>
            <a:off x="2681483" y="3738992"/>
            <a:ext cx="2254250" cy="2715066"/>
            <a:chOff x="912932" y="772334"/>
            <a:chExt cx="2254250" cy="2715066"/>
          </a:xfrm>
        </p:grpSpPr>
        <p:graphicFrame>
          <p:nvGraphicFramePr>
            <p:cNvPr id="45" name="Inhaltsplatzhalter 14">
              <a:extLst>
                <a:ext uri="{FF2B5EF4-FFF2-40B4-BE49-F238E27FC236}">
                  <a16:creationId xmlns:a16="http://schemas.microsoft.com/office/drawing/2014/main" id="{818A6055-7015-47FC-AB09-6FE8B9493A54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693497291"/>
                </p:ext>
              </p:extLst>
            </p:nvPr>
          </p:nvGraphicFramePr>
          <p:xfrm>
            <a:off x="912932" y="1183144"/>
            <a:ext cx="2254250" cy="2304256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55220862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103511989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829150987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138210020"/>
                      </a:ext>
                    </a:extLst>
                  </a:gridCol>
                  <a:gridCol w="288925">
                    <a:extLst>
                      <a:ext uri="{9D8B030D-6E8A-4147-A177-3AD203B41FA5}">
                        <a16:colId xmlns:a16="http://schemas.microsoft.com/office/drawing/2014/main" val="3114151688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95133031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endPara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endParaRP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303388539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8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29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8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9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8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46" name="Textfeld 45">
              <a:extLst>
                <a:ext uri="{FF2B5EF4-FFF2-40B4-BE49-F238E27FC236}">
                  <a16:creationId xmlns:a16="http://schemas.microsoft.com/office/drawing/2014/main" id="{EEF2D43F-9C23-4CF7-B025-1BC1ACA21932}"/>
                </a:ext>
              </a:extLst>
            </p:cNvPr>
            <p:cNvSpPr txBox="1"/>
            <p:nvPr/>
          </p:nvSpPr>
          <p:spPr>
            <a:xfrm>
              <a:off x="1745745" y="772334"/>
              <a:ext cx="5886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/>
                <a:t>D^2</a:t>
              </a:r>
            </a:p>
          </p:txBody>
        </p:sp>
      </p:grp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E9FDF024-22E8-40A9-B43B-46FA76EB5ACC}"/>
              </a:ext>
            </a:extLst>
          </p:cNvPr>
          <p:cNvGrpSpPr/>
          <p:nvPr/>
        </p:nvGrpSpPr>
        <p:grpSpPr>
          <a:xfrm>
            <a:off x="5394320" y="3771906"/>
            <a:ext cx="2254250" cy="2682152"/>
            <a:chOff x="912932" y="805248"/>
            <a:chExt cx="2254250" cy="2682152"/>
          </a:xfrm>
        </p:grpSpPr>
        <p:graphicFrame>
          <p:nvGraphicFramePr>
            <p:cNvPr id="48" name="Inhaltsplatzhalter 14">
              <a:extLst>
                <a:ext uri="{FF2B5EF4-FFF2-40B4-BE49-F238E27FC236}">
                  <a16:creationId xmlns:a16="http://schemas.microsoft.com/office/drawing/2014/main" id="{152A0279-2AE0-45C8-9192-48E69367E43C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515308170"/>
                </p:ext>
              </p:extLst>
            </p:nvPr>
          </p:nvGraphicFramePr>
          <p:xfrm>
            <a:off x="912932" y="1183144"/>
            <a:ext cx="2254250" cy="2304256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55220862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103511989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829150987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138210020"/>
                      </a:ext>
                    </a:extLst>
                  </a:gridCol>
                  <a:gridCol w="288925">
                    <a:extLst>
                      <a:ext uri="{9D8B030D-6E8A-4147-A177-3AD203B41FA5}">
                        <a16:colId xmlns:a16="http://schemas.microsoft.com/office/drawing/2014/main" val="3114151688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95133031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endPara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endParaRP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303388539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16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8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16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8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56" name="Textfeld 55">
              <a:extLst>
                <a:ext uri="{FF2B5EF4-FFF2-40B4-BE49-F238E27FC236}">
                  <a16:creationId xmlns:a16="http://schemas.microsoft.com/office/drawing/2014/main" id="{1815CC26-FA78-4127-9D51-C20A4D3B60CD}"/>
                </a:ext>
              </a:extLst>
            </p:cNvPr>
            <p:cNvSpPr txBox="1"/>
            <p:nvPr/>
          </p:nvSpPr>
          <p:spPr>
            <a:xfrm>
              <a:off x="1697742" y="805248"/>
              <a:ext cx="5886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/>
                <a:t>D^3</a:t>
              </a:r>
            </a:p>
          </p:txBody>
        </p:sp>
      </p:grpSp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2C8C6A3A-8E6D-4785-BB06-AF770C739BA7}"/>
              </a:ext>
            </a:extLst>
          </p:cNvPr>
          <p:cNvGrpSpPr/>
          <p:nvPr/>
        </p:nvGrpSpPr>
        <p:grpSpPr>
          <a:xfrm>
            <a:off x="7981178" y="3771906"/>
            <a:ext cx="2390398" cy="2682152"/>
            <a:chOff x="832034" y="805248"/>
            <a:chExt cx="2390398" cy="2682152"/>
          </a:xfrm>
        </p:grpSpPr>
        <p:graphicFrame>
          <p:nvGraphicFramePr>
            <p:cNvPr id="58" name="Inhaltsplatzhalter 14">
              <a:extLst>
                <a:ext uri="{FF2B5EF4-FFF2-40B4-BE49-F238E27FC236}">
                  <a16:creationId xmlns:a16="http://schemas.microsoft.com/office/drawing/2014/main" id="{E59656F2-46FB-47D3-80B6-7DED3693CB1F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297184732"/>
                </p:ext>
              </p:extLst>
            </p:nvPr>
          </p:nvGraphicFramePr>
          <p:xfrm>
            <a:off x="912932" y="1183144"/>
            <a:ext cx="2254250" cy="2304256"/>
          </p:xfrm>
          <a:graphic>
            <a:graphicData uri="http://schemas.openxmlformats.org/drawingml/2006/table">
              <a:tbl>
                <a:tblPr firstRow="1" bandRow="1">
                  <a:tableStyleId>{7DF18680-E054-41AD-8BC1-D1AEF772440D}</a:tableStyleId>
                </a:tblPr>
                <a:tblGrid>
                  <a:gridCol w="288925">
                    <a:extLst>
                      <a:ext uri="{9D8B030D-6E8A-4147-A177-3AD203B41FA5}">
                        <a16:colId xmlns:a16="http://schemas.microsoft.com/office/drawing/2014/main" val="3723880073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77988644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552208622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103511989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3829150987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2138210020"/>
                      </a:ext>
                    </a:extLst>
                  </a:gridCol>
                  <a:gridCol w="288925">
                    <a:extLst>
                      <a:ext uri="{9D8B030D-6E8A-4147-A177-3AD203B41FA5}">
                        <a16:colId xmlns:a16="http://schemas.microsoft.com/office/drawing/2014/main" val="3114151688"/>
                      </a:ext>
                    </a:extLst>
                  </a:gridCol>
                  <a:gridCol w="279400">
                    <a:extLst>
                      <a:ext uri="{9D8B030D-6E8A-4147-A177-3AD203B41FA5}">
                        <a16:colId xmlns:a16="http://schemas.microsoft.com/office/drawing/2014/main" val="95133031"/>
                      </a:ext>
                    </a:extLst>
                  </a:gridCol>
                </a:tblGrid>
                <a:tr h="288032">
                  <a:tc>
                    <a:txBody>
                      <a:bodyPr/>
                      <a:lstStyle/>
                      <a:p>
                        <a:pPr algn="ctr" fontAlgn="b"/>
                        <a:endParaRPr lang="de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endParaRP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303388539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94821716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P1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183228351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536620151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B1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786006920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B2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7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47956727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R0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37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9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215394512"/>
                    </a:ext>
                  </a:extLst>
                </a:tr>
                <a:tr h="288032">
                  <a:tc>
                    <a:txBody>
                      <a:bodyPr/>
                      <a:lstStyle/>
                      <a:p>
                        <a:pPr algn="ct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K0</a:t>
                        </a:r>
                      </a:p>
                    </a:txBody>
                    <a:tcPr marL="6350" marR="6350" marT="6350" marB="0" anchor="b">
                      <a:solidFill>
                        <a:schemeClr val="accent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25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3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8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4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0</a:t>
                        </a:r>
                      </a:p>
                    </a:txBody>
                    <a:tcPr marL="6350" marR="6350" marT="6350" marB="0" anchor="b"/>
                  </a:tc>
                  <a:tc>
                    <a:txBody>
                      <a:bodyPr/>
                      <a:lstStyle/>
                      <a:p>
                        <a:pPr algn="r" fontAlgn="b"/>
                        <a:r>
                          <a:rPr lang="de-DE" sz="1400" b="0" i="0" u="none" strike="noStrike" dirty="0">
                            <a:solidFill>
                              <a:srgbClr val="000000"/>
                            </a:solidFill>
                            <a:effectLst/>
                            <a:latin typeface="+mj-lt"/>
                          </a:rPr>
                          <a:t>1</a:t>
                        </a:r>
                      </a:p>
                    </a:txBody>
                    <a:tcPr marL="6350" marR="6350" marT="6350" marB="0" anchor="b"/>
                  </a:tc>
                  <a:extLst>
                    <a:ext uri="{0D108BD9-81ED-4DB2-BD59-A6C34878D82A}">
                      <a16:rowId xmlns:a16="http://schemas.microsoft.com/office/drawing/2014/main" val="211517572"/>
                    </a:ext>
                  </a:extLst>
                </a:tr>
              </a:tbl>
            </a:graphicData>
          </a:graphic>
        </p:graphicFrame>
        <p:sp>
          <p:nvSpPr>
            <p:cNvPr id="59" name="Textfeld 58">
              <a:extLst>
                <a:ext uri="{FF2B5EF4-FFF2-40B4-BE49-F238E27FC236}">
                  <a16:creationId xmlns:a16="http://schemas.microsoft.com/office/drawing/2014/main" id="{C5D3F922-F98F-48BD-9E23-917D26A52FDE}"/>
                </a:ext>
              </a:extLst>
            </p:cNvPr>
            <p:cNvSpPr txBox="1"/>
            <p:nvPr/>
          </p:nvSpPr>
          <p:spPr>
            <a:xfrm>
              <a:off x="832034" y="805248"/>
              <a:ext cx="23903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800" dirty="0"/>
                <a:t>Gesamtbedarfsmatrix</a:t>
              </a:r>
            </a:p>
          </p:txBody>
        </p:sp>
      </p:grpSp>
      <p:sp>
        <p:nvSpPr>
          <p:cNvPr id="60" name="Textfeld 59">
            <a:extLst>
              <a:ext uri="{FF2B5EF4-FFF2-40B4-BE49-F238E27FC236}">
                <a16:creationId xmlns:a16="http://schemas.microsoft.com/office/drawing/2014/main" id="{4E17EF7E-02DD-4DE3-9F65-D7EF6C92CEAE}"/>
              </a:ext>
            </a:extLst>
          </p:cNvPr>
          <p:cNvSpPr txBox="1"/>
          <p:nvPr/>
        </p:nvSpPr>
        <p:spPr>
          <a:xfrm>
            <a:off x="9008533" y="3399480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/>
              <a:t>=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C292C4B7-ECC6-48C4-AA00-BF14FBB1BA39}"/>
              </a:ext>
            </a:extLst>
          </p:cNvPr>
          <p:cNvSpPr txBox="1"/>
          <p:nvPr/>
        </p:nvSpPr>
        <p:spPr>
          <a:xfrm>
            <a:off x="6306180" y="3399480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/>
              <a:t>=</a:t>
            </a:r>
          </a:p>
        </p:txBody>
      </p:sp>
      <p:sp>
        <p:nvSpPr>
          <p:cNvPr id="62" name="Textfeld 61">
            <a:extLst>
              <a:ext uri="{FF2B5EF4-FFF2-40B4-BE49-F238E27FC236}">
                <a16:creationId xmlns:a16="http://schemas.microsoft.com/office/drawing/2014/main" id="{F79FA531-020A-4C82-B058-0AC1BBC5A24F}"/>
              </a:ext>
            </a:extLst>
          </p:cNvPr>
          <p:cNvSpPr txBox="1"/>
          <p:nvPr/>
        </p:nvSpPr>
        <p:spPr>
          <a:xfrm>
            <a:off x="3620662" y="3381156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/>
              <a:t>=</a:t>
            </a: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AEC1BACC-9BE9-46DB-970A-5D18A26FA413}"/>
              </a:ext>
            </a:extLst>
          </p:cNvPr>
          <p:cNvSpPr txBox="1"/>
          <p:nvPr/>
        </p:nvSpPr>
        <p:spPr>
          <a:xfrm>
            <a:off x="1323521" y="2564904"/>
            <a:ext cx="284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/>
              <a:t>*</a:t>
            </a:r>
          </a:p>
        </p:txBody>
      </p:sp>
      <p:cxnSp>
        <p:nvCxnSpPr>
          <p:cNvPr id="64" name="Verbinder: gekrümmt 63">
            <a:extLst>
              <a:ext uri="{FF2B5EF4-FFF2-40B4-BE49-F238E27FC236}">
                <a16:creationId xmlns:a16="http://schemas.microsoft.com/office/drawing/2014/main" id="{36177D23-4E03-4525-AEA0-F76F6356DEAB}"/>
              </a:ext>
            </a:extLst>
          </p:cNvPr>
          <p:cNvCxnSpPr>
            <a:cxnSpLocks/>
            <a:stCxn id="26" idx="0"/>
            <a:endCxn id="41" idx="1"/>
          </p:cNvCxnSpPr>
          <p:nvPr/>
        </p:nvCxnSpPr>
        <p:spPr bwMode="auto">
          <a:xfrm rot="5400000" flipH="1" flipV="1">
            <a:off x="1242455" y="2337769"/>
            <a:ext cx="1491852" cy="1384702"/>
          </a:xfrm>
          <a:prstGeom prst="curvedConnector2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5" name="Textfeld 64">
            <a:extLst>
              <a:ext uri="{FF2B5EF4-FFF2-40B4-BE49-F238E27FC236}">
                <a16:creationId xmlns:a16="http://schemas.microsoft.com/office/drawing/2014/main" id="{D73C27ED-58AA-4CEB-9FA4-D750B2D22809}"/>
              </a:ext>
            </a:extLst>
          </p:cNvPr>
          <p:cNvSpPr txBox="1"/>
          <p:nvPr/>
        </p:nvSpPr>
        <p:spPr>
          <a:xfrm>
            <a:off x="5062523" y="3446856"/>
            <a:ext cx="284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/>
              <a:t>*</a:t>
            </a:r>
          </a:p>
        </p:txBody>
      </p:sp>
      <p:sp>
        <p:nvSpPr>
          <p:cNvPr id="66" name="Textfeld 65">
            <a:extLst>
              <a:ext uri="{FF2B5EF4-FFF2-40B4-BE49-F238E27FC236}">
                <a16:creationId xmlns:a16="http://schemas.microsoft.com/office/drawing/2014/main" id="{5B3694B3-36B0-4692-BF67-C7219CEC0855}"/>
              </a:ext>
            </a:extLst>
          </p:cNvPr>
          <p:cNvSpPr txBox="1"/>
          <p:nvPr/>
        </p:nvSpPr>
        <p:spPr>
          <a:xfrm>
            <a:off x="7705370" y="3404869"/>
            <a:ext cx="284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/>
              <a:t>*</a:t>
            </a:r>
          </a:p>
        </p:txBody>
      </p:sp>
      <p:sp>
        <p:nvSpPr>
          <p:cNvPr id="67" name="Textfeld 66">
            <a:extLst>
              <a:ext uri="{FF2B5EF4-FFF2-40B4-BE49-F238E27FC236}">
                <a16:creationId xmlns:a16="http://schemas.microsoft.com/office/drawing/2014/main" id="{9092F6EE-E7DF-4898-8487-B5FC9F667B29}"/>
              </a:ext>
            </a:extLst>
          </p:cNvPr>
          <p:cNvSpPr txBox="1"/>
          <p:nvPr/>
        </p:nvSpPr>
        <p:spPr>
          <a:xfrm>
            <a:off x="10461574" y="3395909"/>
            <a:ext cx="284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215601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1" grpId="0"/>
      <p:bldP spid="62" grpId="0"/>
      <p:bldP spid="63" grpId="0"/>
      <p:bldP spid="65" grpId="0"/>
      <p:bldP spid="66" grpId="0"/>
      <p:bldP spid="6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C3379D2-B2CF-4F27-9A30-A56DEC5DC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0000"/>
            <a:ext cx="7872875" cy="533400"/>
          </a:xfrm>
        </p:spPr>
        <p:txBody>
          <a:bodyPr/>
          <a:lstStyle/>
          <a:p>
            <a:r>
              <a:rPr lang="de-DE" dirty="0"/>
              <a:t>2. Stücklistenauflösung – Matrizenmultiplikation in ALADIN</a:t>
            </a:r>
            <a:endParaRPr lang="de-DE" sz="1800" dirty="0"/>
          </a:p>
        </p:txBody>
      </p:sp>
      <p:pic>
        <p:nvPicPr>
          <p:cNvPr id="2" name="matrix_mult">
            <a:hlinkClick r:id="" action="ppaction://media"/>
            <a:extLst>
              <a:ext uri="{FF2B5EF4-FFF2-40B4-BE49-F238E27FC236}">
                <a16:creationId xmlns:a16="http://schemas.microsoft.com/office/drawing/2014/main" id="{144626F9-D98D-413B-866F-830BB54D11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9416" y="785714"/>
            <a:ext cx="10513168" cy="573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94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5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BC4F4DF7-EBA4-47C9-AB2C-EAD30E99F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sz="2400" dirty="0">
                <a:latin typeface="Calibri"/>
                <a:cs typeface="Arial"/>
              </a:rPr>
              <a:t>Herausforderungen:</a:t>
            </a:r>
          </a:p>
          <a:p>
            <a:pPr lvl="1"/>
            <a:r>
              <a:rPr lang="de-DE" sz="1600" dirty="0">
                <a:latin typeface="Calibri"/>
                <a:ea typeface="ヒラギノ角ゴ Pro W3"/>
                <a:cs typeface="Arial"/>
              </a:rPr>
              <a:t>Responsive Design:</a:t>
            </a:r>
          </a:p>
          <a:p>
            <a:pPr lvl="2"/>
            <a:r>
              <a:rPr lang="de-DE" dirty="0">
                <a:latin typeface="Calibri"/>
                <a:ea typeface="ヒラギノ角ゴ Pro W3"/>
                <a:cs typeface="Arial"/>
              </a:rPr>
              <a:t>Benutzerfreundlichkeit für Desktop und Mobile gewährleisten</a:t>
            </a:r>
          </a:p>
          <a:p>
            <a:pPr lvl="3"/>
            <a:r>
              <a:rPr lang="de-DE" sz="1600" dirty="0" err="1">
                <a:latin typeface="Calibri"/>
                <a:ea typeface="ヒラギノ角ゴ Pro W3"/>
                <a:cs typeface="Arial"/>
              </a:rPr>
              <a:t>Graphentraversierung</a:t>
            </a:r>
            <a:endParaRPr lang="de-DE" sz="1600" dirty="0">
              <a:latin typeface="Calibri"/>
              <a:ea typeface="ヒラギノ角ゴ Pro W3"/>
              <a:cs typeface="Arial"/>
            </a:endParaRPr>
          </a:p>
          <a:p>
            <a:pPr lvl="3"/>
            <a:r>
              <a:rPr lang="de-DE" sz="1600" dirty="0">
                <a:latin typeface="Calibri"/>
                <a:ea typeface="ヒラギノ角ゴ Pro W3"/>
                <a:cs typeface="Arial"/>
              </a:rPr>
              <a:t>Aufgabentextplatzierung</a:t>
            </a:r>
          </a:p>
          <a:p>
            <a:pPr lvl="1"/>
            <a:r>
              <a:rPr lang="de-DE" sz="1600" dirty="0">
                <a:latin typeface="Calibri"/>
                <a:ea typeface="ヒラギノ角ゴ Pro W3"/>
                <a:cs typeface="Arial"/>
              </a:rPr>
              <a:t>Lösungshilfen:</a:t>
            </a:r>
          </a:p>
          <a:p>
            <a:pPr lvl="2"/>
            <a:r>
              <a:rPr lang="de-DE" dirty="0">
                <a:latin typeface="Calibri"/>
                <a:ea typeface="ヒラギノ角ゴ Pro W3"/>
                <a:cs typeface="Arial"/>
              </a:rPr>
              <a:t>Art und Menge der Hilfestellung</a:t>
            </a:r>
            <a:br>
              <a:rPr lang="de-DE" dirty="0">
                <a:latin typeface="Calibri"/>
                <a:ea typeface="ヒラギノ角ゴ Pro W3"/>
                <a:cs typeface="Arial"/>
              </a:rPr>
            </a:br>
            <a:endParaRPr lang="de-DE" dirty="0">
              <a:latin typeface="Calibri"/>
              <a:ea typeface="ヒラギノ角ゴ Pro W3"/>
              <a:cs typeface="Arial"/>
            </a:endParaRPr>
          </a:p>
          <a:p>
            <a:r>
              <a:rPr lang="de-DE" sz="2400" dirty="0">
                <a:latin typeface="Calibri"/>
                <a:ea typeface="ヒラギノ角ゴ Pro W3"/>
                <a:cs typeface="Arial"/>
              </a:rPr>
              <a:t>Mögliche Lösungen</a:t>
            </a:r>
            <a:endParaRPr lang="de-DE" sz="1600" dirty="0">
              <a:latin typeface="Calibri"/>
              <a:ea typeface="ヒラギノ角ゴ Pro W3"/>
              <a:cs typeface="Arial"/>
            </a:endParaRPr>
          </a:p>
          <a:p>
            <a:pPr lvl="1"/>
            <a:r>
              <a:rPr lang="de-DE" sz="1600" dirty="0">
                <a:latin typeface="Calibri"/>
                <a:ea typeface="ヒラギノ角ゴ Pro W3"/>
                <a:cs typeface="Arial"/>
              </a:rPr>
              <a:t>Responsive Design:</a:t>
            </a:r>
          </a:p>
          <a:p>
            <a:pPr lvl="2"/>
            <a:r>
              <a:rPr lang="de-DE" dirty="0">
                <a:latin typeface="Calibri"/>
                <a:ea typeface="ヒラギノ角ゴ Pro W3"/>
                <a:cs typeface="Arial"/>
              </a:rPr>
              <a:t>Singuläres Traversieren in der </a:t>
            </a:r>
            <a:r>
              <a:rPr lang="de-DE" dirty="0" err="1">
                <a:latin typeface="Calibri"/>
                <a:ea typeface="ヒラギノ角ゴ Pro W3"/>
                <a:cs typeface="Arial"/>
              </a:rPr>
              <a:t>Graphenansicht</a:t>
            </a:r>
            <a:endParaRPr lang="de-DE" dirty="0">
              <a:latin typeface="Calibri"/>
              <a:ea typeface="ヒラギノ角ゴ Pro W3"/>
              <a:cs typeface="Arial"/>
            </a:endParaRPr>
          </a:p>
          <a:p>
            <a:pPr lvl="2"/>
            <a:r>
              <a:rPr lang="de-DE" dirty="0">
                <a:latin typeface="Calibri"/>
                <a:ea typeface="ヒラギノ角ゴ Pro W3"/>
                <a:cs typeface="Arial"/>
              </a:rPr>
              <a:t>Popup/Zurückführen auf Aufgabenreiter</a:t>
            </a:r>
          </a:p>
          <a:p>
            <a:pPr lvl="2"/>
            <a:endParaRPr lang="de-DE" dirty="0">
              <a:latin typeface="Calibri"/>
              <a:ea typeface="ヒラギノ角ゴ Pro W3"/>
              <a:cs typeface="Arial"/>
            </a:endParaRPr>
          </a:p>
          <a:p>
            <a:pPr lvl="1"/>
            <a:r>
              <a:rPr lang="de-DE" sz="1600" dirty="0">
                <a:latin typeface="Calibri"/>
                <a:ea typeface="ヒラギノ角ゴ Pro W3"/>
                <a:cs typeface="Arial"/>
              </a:rPr>
              <a:t>Lösungshilfen</a:t>
            </a:r>
          </a:p>
          <a:p>
            <a:pPr lvl="2"/>
            <a:r>
              <a:rPr lang="de-DE" dirty="0">
                <a:latin typeface="Calibri"/>
                <a:ea typeface="ヒラギノ角ゴ Pro W3"/>
                <a:cs typeface="Arial"/>
              </a:rPr>
              <a:t>Adaptiv anhand der Nutzerhistorie (</a:t>
            </a:r>
            <a:r>
              <a:rPr lang="de-DE" dirty="0" err="1">
                <a:latin typeface="Calibri"/>
                <a:ea typeface="ヒラギノ角ゴ Pro W3"/>
                <a:cs typeface="Arial"/>
                <a:hlinkClick r:id="rId2"/>
              </a:rPr>
              <a:t>Ontologiebasierte</a:t>
            </a:r>
            <a:r>
              <a:rPr lang="de-DE" dirty="0">
                <a:latin typeface="Calibri"/>
                <a:ea typeface="ヒラギノ角ゴ Pro W3"/>
                <a:cs typeface="Arial"/>
                <a:hlinkClick r:id="rId2"/>
              </a:rPr>
              <a:t> Fähigkeitsdarstellung</a:t>
            </a:r>
            <a:r>
              <a:rPr lang="de-DE" dirty="0">
                <a:latin typeface="Calibri"/>
                <a:ea typeface="ヒラギノ角ゴ Pro W3"/>
                <a:cs typeface="Arial"/>
              </a:rPr>
              <a:t>)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C3379D2-B2CF-4F27-9A30-A56DEC5DC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400" dirty="0">
                <a:latin typeface="Calibri"/>
                <a:cs typeface="Calibri"/>
              </a:rPr>
              <a:t>2. Stücklistenauflösung - Herausforderungen</a:t>
            </a:r>
            <a:endParaRPr lang="de-DE" sz="2400" b="0" dirty="0"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10470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02BD955-342D-4210-8577-D76D27054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908720"/>
            <a:ext cx="3647792" cy="5256584"/>
          </a:xfrm>
        </p:spPr>
        <p:txBody>
          <a:bodyPr/>
          <a:lstStyle/>
          <a:p>
            <a:r>
              <a:rPr lang="de-DE" dirty="0"/>
              <a:t>Unterstütze Abfragen:</a:t>
            </a:r>
            <a:br>
              <a:rPr lang="de-DE" dirty="0"/>
            </a:br>
            <a:endParaRPr lang="de-DE" dirty="0"/>
          </a:p>
          <a:p>
            <a:pPr lvl="1"/>
            <a:r>
              <a:rPr lang="de-DE" dirty="0"/>
              <a:t>SELECT</a:t>
            </a:r>
          </a:p>
          <a:p>
            <a:pPr lvl="1"/>
            <a:r>
              <a:rPr lang="de-DE" dirty="0"/>
              <a:t>JOINs über zwei Tabellen</a:t>
            </a:r>
          </a:p>
          <a:p>
            <a:pPr lvl="2"/>
            <a:r>
              <a:rPr lang="de-DE" dirty="0"/>
              <a:t>LEFT OUTER</a:t>
            </a:r>
          </a:p>
          <a:p>
            <a:pPr lvl="2"/>
            <a:r>
              <a:rPr lang="de-DE" dirty="0"/>
              <a:t>CROSS</a:t>
            </a:r>
          </a:p>
          <a:p>
            <a:pPr lvl="2"/>
            <a:r>
              <a:rPr lang="de-DE" dirty="0"/>
              <a:t>INNER</a:t>
            </a:r>
          </a:p>
          <a:p>
            <a:pPr lvl="2"/>
            <a:r>
              <a:rPr lang="de-DE" dirty="0"/>
              <a:t>SELF</a:t>
            </a:r>
          </a:p>
          <a:p>
            <a:pPr lvl="1"/>
            <a:r>
              <a:rPr lang="de-DE" dirty="0"/>
              <a:t>WHERE</a:t>
            </a:r>
          </a:p>
          <a:p>
            <a:pPr lvl="2"/>
            <a:r>
              <a:rPr lang="de-DE" dirty="0"/>
              <a:t>AND/OR</a:t>
            </a:r>
          </a:p>
          <a:p>
            <a:pPr lvl="2"/>
            <a:r>
              <a:rPr lang="de-DE" dirty="0"/>
              <a:t>BETWEEN</a:t>
            </a:r>
          </a:p>
          <a:p>
            <a:pPr lvl="2"/>
            <a:r>
              <a:rPr lang="de-DE" dirty="0"/>
              <a:t>(NOT) LIKE</a:t>
            </a:r>
          </a:p>
          <a:p>
            <a:pPr lvl="2"/>
            <a:r>
              <a:rPr lang="de-DE" dirty="0"/>
              <a:t>(NOT) NULL</a:t>
            </a:r>
          </a:p>
          <a:p>
            <a:pPr lvl="1"/>
            <a:r>
              <a:rPr lang="de-DE" dirty="0"/>
              <a:t>Group </a:t>
            </a:r>
            <a:r>
              <a:rPr lang="de-DE" dirty="0" err="1"/>
              <a:t>by</a:t>
            </a:r>
            <a:endParaRPr lang="de-DE" dirty="0"/>
          </a:p>
          <a:p>
            <a:pPr lvl="1"/>
            <a:r>
              <a:rPr lang="de-DE" dirty="0"/>
              <a:t>Order </a:t>
            </a:r>
            <a:r>
              <a:rPr lang="de-DE" dirty="0" err="1"/>
              <a:t>by</a:t>
            </a:r>
            <a:endParaRPr lang="de-DE" dirty="0"/>
          </a:p>
          <a:p>
            <a:pPr lvl="2"/>
            <a:r>
              <a:rPr lang="de-DE" dirty="0"/>
              <a:t>ASC/DESC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5AD2C84-E20D-4367-9022-FEE3CED5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SQL-Abfragen</a:t>
            </a:r>
          </a:p>
        </p:txBody>
      </p:sp>
      <p:pic>
        <p:nvPicPr>
          <p:cNvPr id="2050" name="Picture 2" descr="https://ras-blogdb.restdb.io/media/594a33ce72b4cf350000130d">
            <a:extLst>
              <a:ext uri="{FF2B5EF4-FFF2-40B4-BE49-F238E27FC236}">
                <a16:creationId xmlns:a16="http://schemas.microsoft.com/office/drawing/2014/main" id="{76A1F115-4E22-4C23-95C1-C57CAB375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460" y="1650590"/>
            <a:ext cx="7102540" cy="3556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02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D211BC2-8AF9-4A72-B012-13DDA951E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Finde die Namen aller Studenten mit einer beliebigen Lebensmittelallergie, welche zwischen 19 und 24 Jahre alt sind, Informatik studieren und in Dresden wohnhaft sind.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SELECT </a:t>
            </a:r>
            <a:r>
              <a:rPr lang="de-DE" dirty="0" err="1"/>
              <a:t>LName</a:t>
            </a:r>
            <a:r>
              <a:rPr lang="de-DE" dirty="0"/>
              <a:t>, </a:t>
            </a:r>
            <a:r>
              <a:rPr lang="de-DE" dirty="0" err="1"/>
              <a:t>Fname</a:t>
            </a:r>
            <a:r>
              <a:rPr lang="de-DE" dirty="0"/>
              <a:t> FROM Student s</a:t>
            </a:r>
            <a:br>
              <a:rPr lang="de-DE" dirty="0"/>
            </a:br>
            <a:r>
              <a:rPr lang="de-DE" dirty="0"/>
              <a:t>WHERE </a:t>
            </a:r>
            <a:r>
              <a:rPr lang="de-DE" dirty="0" err="1"/>
              <a:t>StuID</a:t>
            </a:r>
            <a:r>
              <a:rPr lang="de-DE" dirty="0"/>
              <a:t> IN</a:t>
            </a:r>
            <a:br>
              <a:rPr lang="de-DE" dirty="0"/>
            </a:br>
            <a:r>
              <a:rPr lang="de-DE" dirty="0"/>
              <a:t>	(SELECT </a:t>
            </a:r>
            <a:r>
              <a:rPr lang="de-DE" dirty="0" err="1"/>
              <a:t>StuID</a:t>
            </a:r>
            <a:r>
              <a:rPr lang="de-DE" dirty="0"/>
              <a:t> FROM </a:t>
            </a:r>
            <a:r>
              <a:rPr lang="de-DE" dirty="0" err="1"/>
              <a:t>Has_Allergy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	WHERE </a:t>
            </a:r>
            <a:r>
              <a:rPr lang="de-DE" dirty="0" err="1"/>
              <a:t>Allergy</a:t>
            </a:r>
            <a:r>
              <a:rPr lang="de-DE" dirty="0"/>
              <a:t> IN</a:t>
            </a:r>
            <a:br>
              <a:rPr lang="de-DE" dirty="0"/>
            </a:br>
            <a:r>
              <a:rPr lang="de-DE" dirty="0"/>
              <a:t>		(SELECT </a:t>
            </a:r>
            <a:r>
              <a:rPr lang="de-DE" dirty="0" err="1"/>
              <a:t>Allergy</a:t>
            </a:r>
            <a:r>
              <a:rPr lang="de-DE" dirty="0"/>
              <a:t> FROM </a:t>
            </a:r>
            <a:r>
              <a:rPr lang="de-DE" dirty="0" err="1"/>
              <a:t>Allergy_Type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		WHERE </a:t>
            </a:r>
            <a:r>
              <a:rPr lang="de-DE" dirty="0" err="1"/>
              <a:t>AllergyType</a:t>
            </a:r>
            <a:r>
              <a:rPr lang="de-DE" dirty="0"/>
              <a:t> = ‘</a:t>
            </a:r>
            <a:r>
              <a:rPr lang="de-DE" dirty="0" err="1"/>
              <a:t>food</a:t>
            </a:r>
            <a:r>
              <a:rPr lang="de-DE" dirty="0"/>
              <a:t>‘));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FF71A01-6878-44CB-B1AB-858B9EA3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SQL-Abfragen - Beispielabfrage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1C0B925-89DB-4C84-AE21-B86777D12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96" y="1916832"/>
            <a:ext cx="4608512" cy="390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78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QL">
            <a:hlinkClick r:id="" action="ppaction://media"/>
            <a:extLst>
              <a:ext uri="{FF2B5EF4-FFF2-40B4-BE49-F238E27FC236}">
                <a16:creationId xmlns:a16="http://schemas.microsoft.com/office/drawing/2014/main" id="{AF8C4B82-0198-4FC5-889E-D310773F73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7408" y="785116"/>
            <a:ext cx="10441160" cy="5699089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1DE432BE-203D-4534-A2FD-E4E23604A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SQL-Abfragen - ALADIN</a:t>
            </a:r>
          </a:p>
        </p:txBody>
      </p:sp>
    </p:spTree>
    <p:extLst>
      <p:ext uri="{BB962C8B-B14F-4D97-AF65-F5344CB8AC3E}">
        <p14:creationId xmlns:p14="http://schemas.microsoft.com/office/powerpoint/2010/main" val="4077391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9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6D732A7-F38E-437D-BE8C-2BF99E3B5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sz="2400" dirty="0">
                <a:latin typeface="Calibri"/>
                <a:cs typeface="Calibri"/>
              </a:rPr>
              <a:t>Herausforderungen:</a:t>
            </a:r>
            <a:endParaRPr lang="en-US" sz="2400" dirty="0">
              <a:latin typeface="Calibri"/>
              <a:ea typeface="+mn-lt"/>
              <a:cs typeface="+mn-lt"/>
            </a:endParaRPr>
          </a:p>
          <a:p>
            <a:pPr lvl="1"/>
            <a:r>
              <a:rPr lang="de-DE" sz="1600" dirty="0">
                <a:latin typeface="Calibri"/>
                <a:ea typeface="ヒラギノ角ゴ Pro W3"/>
                <a:cs typeface="Calibri"/>
              </a:rPr>
              <a:t>Semantik:</a:t>
            </a:r>
            <a:endParaRPr lang="en-US" sz="1600" dirty="0">
              <a:latin typeface="Calibri"/>
              <a:ea typeface="ヒラギノ角ゴ Pro W3"/>
              <a:cs typeface="Arial"/>
            </a:endParaRPr>
          </a:p>
          <a:p>
            <a:pPr lvl="2"/>
            <a:r>
              <a:rPr lang="de-DE" dirty="0" err="1">
                <a:latin typeface="Calibri"/>
                <a:ea typeface="ヒラギノ角ゴ Pro W3"/>
                <a:cs typeface="Calibri"/>
              </a:rPr>
              <a:t>Natürlichsprachige</a:t>
            </a:r>
            <a:r>
              <a:rPr lang="de-DE" dirty="0">
                <a:latin typeface="Calibri"/>
                <a:ea typeface="ヒラギノ角ゴ Pro W3"/>
                <a:cs typeface="Calibri"/>
              </a:rPr>
              <a:t> Abbildung der SQL-Abfrage</a:t>
            </a:r>
            <a:endParaRPr lang="en-US" dirty="0">
              <a:latin typeface="Calibri"/>
              <a:ea typeface="ヒラギノ角ゴ Pro W3"/>
              <a:cs typeface="Arial"/>
            </a:endParaRPr>
          </a:p>
          <a:p>
            <a:pPr lvl="1"/>
            <a:r>
              <a:rPr lang="de-DE" sz="1600" dirty="0">
                <a:latin typeface="Calibri"/>
                <a:ea typeface="ヒラギノ角ゴ Pro W3"/>
                <a:cs typeface="Calibri"/>
              </a:rPr>
              <a:t>Lösungshilfen:</a:t>
            </a:r>
            <a:endParaRPr lang="en-US" sz="1600" dirty="0">
              <a:latin typeface="Calibri"/>
              <a:ea typeface="ヒラギノ角ゴ Pro W3"/>
              <a:cs typeface="+mn-lt"/>
            </a:endParaRPr>
          </a:p>
          <a:p>
            <a:pPr lvl="2"/>
            <a:r>
              <a:rPr lang="de-DE" dirty="0">
                <a:latin typeface="Calibri"/>
                <a:ea typeface="ヒラギノ角ゴ Pro W3"/>
                <a:cs typeface="Calibri"/>
              </a:rPr>
              <a:t>Art und Menge der Hilfestellung</a:t>
            </a:r>
            <a:br>
              <a:rPr lang="de-DE" dirty="0">
                <a:latin typeface="Calibri"/>
                <a:ea typeface="ヒラギノ角ゴ Pro W3"/>
                <a:cs typeface="Calibri"/>
              </a:rPr>
            </a:br>
            <a:endParaRPr lang="en-US" dirty="0">
              <a:latin typeface="Calibri"/>
              <a:ea typeface="ヒラギノ角ゴ Pro W3"/>
              <a:cs typeface="Arial"/>
            </a:endParaRPr>
          </a:p>
          <a:p>
            <a:r>
              <a:rPr lang="de-DE" sz="2400" dirty="0">
                <a:latin typeface="Calibri"/>
                <a:ea typeface="ヒラギノ角ゴ Pro W3"/>
                <a:cs typeface="Arial"/>
              </a:rPr>
              <a:t>Mögliche Lösungen</a:t>
            </a:r>
            <a:endParaRPr lang="de-DE" sz="1600" dirty="0">
              <a:latin typeface="Calibri"/>
              <a:ea typeface="ヒラギノ角ゴ Pro W3"/>
              <a:cs typeface="Arial"/>
            </a:endParaRPr>
          </a:p>
          <a:p>
            <a:pPr lvl="1"/>
            <a:r>
              <a:rPr lang="de-DE" sz="1600" dirty="0">
                <a:latin typeface="Calibri"/>
                <a:ea typeface="ヒラギノ角ゴ Pro W3"/>
                <a:cs typeface="Calibri"/>
              </a:rPr>
              <a:t>Semantik</a:t>
            </a:r>
            <a:r>
              <a:rPr lang="de-DE" sz="1600" dirty="0">
                <a:latin typeface="Calibri"/>
                <a:ea typeface="ヒラギノ角ゴ Pro W3"/>
                <a:cs typeface="Arial"/>
              </a:rPr>
              <a:t>:</a:t>
            </a:r>
          </a:p>
          <a:p>
            <a:pPr lvl="2"/>
            <a:r>
              <a:rPr lang="de-DE" dirty="0">
                <a:latin typeface="Calibri"/>
                <a:ea typeface="ヒラギノ角ゴ Pro W3"/>
                <a:cs typeface="Arial"/>
              </a:rPr>
              <a:t>"Vote"-System zur Selbstregulierung</a:t>
            </a:r>
          </a:p>
          <a:p>
            <a:pPr lvl="2"/>
            <a:r>
              <a:rPr lang="de-DE" dirty="0">
                <a:latin typeface="Calibri"/>
                <a:ea typeface="ヒラギノ角ゴ Pro W3"/>
                <a:cs typeface="Arial"/>
              </a:rPr>
              <a:t>Generieren von Abfragen in RDF-Repräsentation der SQL-Datenbanken (Triple Stores)</a:t>
            </a:r>
          </a:p>
          <a:p>
            <a:pPr lvl="2"/>
            <a:r>
              <a:rPr lang="de-DE" dirty="0">
                <a:latin typeface="Calibri"/>
                <a:ea typeface="ヒラギノ角ゴ Pro W3"/>
                <a:cs typeface="Arial"/>
                <a:hlinkClick r:id="rId2"/>
              </a:rPr>
              <a:t>NLP</a:t>
            </a:r>
            <a:endParaRPr lang="de-DE" dirty="0">
              <a:latin typeface="Calibri"/>
              <a:ea typeface="ヒラギノ角ゴ Pro W3"/>
              <a:cs typeface="Arial"/>
            </a:endParaRPr>
          </a:p>
          <a:p>
            <a:pPr lvl="2"/>
            <a:endParaRPr lang="de-DE" dirty="0">
              <a:latin typeface="Calibri"/>
              <a:ea typeface="ヒラギノ角ゴ Pro W3"/>
              <a:cs typeface="Arial"/>
            </a:endParaRPr>
          </a:p>
          <a:p>
            <a:pPr lvl="1"/>
            <a:r>
              <a:rPr lang="de-DE" sz="1600" dirty="0">
                <a:latin typeface="Calibri"/>
                <a:ea typeface="ヒラギノ角ゴ Pro W3"/>
                <a:cs typeface="Arial"/>
              </a:rPr>
              <a:t>Lösungshilfen</a:t>
            </a:r>
          </a:p>
          <a:p>
            <a:pPr lvl="2"/>
            <a:r>
              <a:rPr lang="de-DE" dirty="0">
                <a:latin typeface="Calibri"/>
                <a:ea typeface="ヒラギノ角ゴ Pro W3"/>
                <a:cs typeface="Arial"/>
              </a:rPr>
              <a:t>Adaptiv anhand der Nutzerhistorie</a:t>
            </a:r>
          </a:p>
          <a:p>
            <a:pPr lvl="2"/>
            <a:r>
              <a:rPr lang="de-DE" dirty="0">
                <a:latin typeface="Calibri"/>
                <a:ea typeface="ヒラギノ角ゴ Pro W3"/>
                <a:cs typeface="Arial"/>
              </a:rPr>
              <a:t>Parsen beider SQL-Statements</a:t>
            </a:r>
          </a:p>
          <a:p>
            <a:pPr lvl="3"/>
            <a:r>
              <a:rPr lang="de-DE" dirty="0">
                <a:latin typeface="Calibri"/>
                <a:ea typeface="ヒラギノ角ゴ Pro W3"/>
                <a:cs typeface="Arial"/>
              </a:rPr>
              <a:t>Suboptimal, da viele mögliche Lösungswege</a:t>
            </a:r>
          </a:p>
          <a:p>
            <a:pPr lvl="2"/>
            <a:r>
              <a:rPr lang="de-DE" dirty="0">
                <a:latin typeface="Calibri"/>
                <a:ea typeface="ヒラギノ角ゴ Pro W3"/>
                <a:cs typeface="Arial"/>
              </a:rPr>
              <a:t>Query Reverse Engineering (</a:t>
            </a:r>
            <a:r>
              <a:rPr lang="de-DE" dirty="0">
                <a:latin typeface="Calibri"/>
                <a:ea typeface="ヒラギノ角ゴ Pro W3"/>
                <a:cs typeface="Arial"/>
                <a:hlinkClick r:id="rId3"/>
              </a:rPr>
              <a:t>QRE</a:t>
            </a:r>
            <a:r>
              <a:rPr lang="de-DE" dirty="0">
                <a:latin typeface="Calibri"/>
                <a:ea typeface="ヒラギノ角ゴ Pro W3"/>
                <a:cs typeface="Arial"/>
              </a:rPr>
              <a:t>)</a:t>
            </a:r>
          </a:p>
          <a:p>
            <a:endParaRPr lang="de-DE" sz="2400" dirty="0">
              <a:latin typeface="Calibri"/>
              <a:cs typeface="Arial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39A4186-4BFE-44D9-A516-90289F41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400" dirty="0">
                <a:latin typeface="Calibri"/>
                <a:cs typeface="Calibri"/>
              </a:rPr>
              <a:t>3. SQL-Abfragen</a:t>
            </a:r>
            <a:endParaRPr lang="de-DE" sz="2400" b="0">
              <a:latin typeface="Calibri"/>
              <a:ea typeface="+mj-lt"/>
              <a:cs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1899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CC6044E-0616-417A-BE13-BA6E92522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416" y="1280954"/>
            <a:ext cx="4536504" cy="707886"/>
          </a:xfrm>
        </p:spPr>
        <p:txBody>
          <a:bodyPr/>
          <a:lstStyle/>
          <a:p>
            <a:pPr marL="0" indent="0">
              <a:buNone/>
            </a:pPr>
            <a:r>
              <a:rPr lang="de-DE" dirty="0">
                <a:latin typeface="+mj-lt"/>
                <a:cs typeface="Calibri" panose="020F0502020204030204" pitchFamily="34" charset="0"/>
              </a:rPr>
              <a:t>Grundsätzlicher Interessenkonflikt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EBD3B240-E4D3-451E-B333-CD5143DD5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0000"/>
            <a:ext cx="7872875" cy="533400"/>
          </a:xfrm>
        </p:spPr>
        <p:txBody>
          <a:bodyPr/>
          <a:lstStyle/>
          <a:p>
            <a:r>
              <a:rPr lang="de-DE" dirty="0"/>
              <a:t>4. Herausforderungen</a:t>
            </a:r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957033AC-A219-4EDB-8DBE-BE9E75EACD68}"/>
              </a:ext>
            </a:extLst>
          </p:cNvPr>
          <p:cNvGrpSpPr/>
          <p:nvPr/>
        </p:nvGrpSpPr>
        <p:grpSpPr>
          <a:xfrm>
            <a:off x="-96688" y="1462265"/>
            <a:ext cx="6192688" cy="4437526"/>
            <a:chOff x="-96688" y="1462265"/>
            <a:chExt cx="6192688" cy="4437526"/>
          </a:xfrm>
        </p:grpSpPr>
        <p:graphicFrame>
          <p:nvGraphicFramePr>
            <p:cNvPr id="11" name="Diagramm 10">
              <a:extLst>
                <a:ext uri="{FF2B5EF4-FFF2-40B4-BE49-F238E27FC236}">
                  <a16:creationId xmlns:a16="http://schemas.microsoft.com/office/drawing/2014/main" id="{EA1EB2E5-DB7F-4EE0-B71E-7688E8AABB2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21648554"/>
                </p:ext>
              </p:extLst>
            </p:nvPr>
          </p:nvGraphicFramePr>
          <p:xfrm>
            <a:off x="-96688" y="1462265"/>
            <a:ext cx="6192688" cy="443752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E7CF584A-5EBE-4297-9639-79D4E27A8CAE}"/>
                </a:ext>
              </a:extLst>
            </p:cNvPr>
            <p:cNvSpPr txBox="1"/>
            <p:nvPr/>
          </p:nvSpPr>
          <p:spPr>
            <a:xfrm>
              <a:off x="2315580" y="3408222"/>
              <a:ext cx="136815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dirty="0">
                  <a:latin typeface="+mj-lt"/>
                </a:rPr>
                <a:t>Aufgaben-generator</a:t>
              </a:r>
              <a:endParaRPr lang="de-DE" sz="1800" dirty="0">
                <a:latin typeface="+mj-lt"/>
              </a:endParaRP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43BCA715-1151-4922-AFD8-E9676735359E}"/>
              </a:ext>
            </a:extLst>
          </p:cNvPr>
          <p:cNvGrpSpPr/>
          <p:nvPr/>
        </p:nvGrpSpPr>
        <p:grpSpPr>
          <a:xfrm>
            <a:off x="6382849" y="992922"/>
            <a:ext cx="2850191" cy="2445070"/>
            <a:chOff x="6382849" y="992922"/>
            <a:chExt cx="2850191" cy="2445070"/>
          </a:xfrm>
        </p:grpSpPr>
        <p:graphicFrame>
          <p:nvGraphicFramePr>
            <p:cNvPr id="19" name="Diagramm 18">
              <a:extLst>
                <a:ext uri="{FF2B5EF4-FFF2-40B4-BE49-F238E27FC236}">
                  <a16:creationId xmlns:a16="http://schemas.microsoft.com/office/drawing/2014/main" id="{A444E6BC-19B0-4107-B1F4-A262F76B936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97766428"/>
                </p:ext>
              </p:extLst>
            </p:nvPr>
          </p:nvGraphicFramePr>
          <p:xfrm>
            <a:off x="6382849" y="1219547"/>
            <a:ext cx="2850191" cy="221844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D792C745-CE44-4EFC-8C28-4D78E414EB35}"/>
                </a:ext>
              </a:extLst>
            </p:cNvPr>
            <p:cNvSpPr txBox="1"/>
            <p:nvPr/>
          </p:nvSpPr>
          <p:spPr>
            <a:xfrm>
              <a:off x="6456078" y="992922"/>
              <a:ext cx="252024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kern="0" dirty="0">
                  <a:cs typeface="Calibri" panose="020F0502020204030204" pitchFamily="34" charset="0"/>
                </a:rPr>
                <a:t>Online-Lernplattform</a:t>
              </a:r>
            </a:p>
            <a:p>
              <a:endParaRPr lang="de-DE" sz="2000" dirty="0"/>
            </a:p>
          </p:txBody>
        </p:sp>
      </p:grp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14E1642C-4550-44AB-9D16-894ECD40CE56}"/>
              </a:ext>
            </a:extLst>
          </p:cNvPr>
          <p:cNvGrpSpPr/>
          <p:nvPr/>
        </p:nvGrpSpPr>
        <p:grpSpPr>
          <a:xfrm>
            <a:off x="9341808" y="2607392"/>
            <a:ext cx="2850191" cy="2405784"/>
            <a:chOff x="9341808" y="2607392"/>
            <a:chExt cx="2850191" cy="2405784"/>
          </a:xfrm>
        </p:grpSpPr>
        <p:graphicFrame>
          <p:nvGraphicFramePr>
            <p:cNvPr id="21" name="Diagramm 20">
              <a:extLst>
                <a:ext uri="{FF2B5EF4-FFF2-40B4-BE49-F238E27FC236}">
                  <a16:creationId xmlns:a16="http://schemas.microsoft.com/office/drawing/2014/main" id="{22B05BA3-8DA8-42D6-B5A9-085D35BB510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448854383"/>
                </p:ext>
              </p:extLst>
            </p:nvPr>
          </p:nvGraphicFramePr>
          <p:xfrm>
            <a:off x="9341808" y="2802688"/>
            <a:ext cx="2850191" cy="221048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2" r:lo="rId13" r:qs="rId14" r:cs="rId15"/>
            </a:graphicData>
          </a:graphic>
        </p:graphicFrame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7E51C249-7675-4021-B878-B263E71FBC4B}"/>
                </a:ext>
              </a:extLst>
            </p:cNvPr>
            <p:cNvSpPr txBox="1"/>
            <p:nvPr/>
          </p:nvSpPr>
          <p:spPr>
            <a:xfrm>
              <a:off x="9549471" y="2607392"/>
              <a:ext cx="23791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000" kern="0" dirty="0">
                  <a:cs typeface="Calibri" panose="020F0502020204030204" pitchFamily="34" charset="0"/>
                </a:rPr>
                <a:t>Aufgabengenerator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F2B2E3E6-B363-4EC0-8B80-E9734CAD5B70}"/>
              </a:ext>
            </a:extLst>
          </p:cNvPr>
          <p:cNvGrpSpPr/>
          <p:nvPr/>
        </p:nvGrpSpPr>
        <p:grpSpPr>
          <a:xfrm>
            <a:off x="6312024" y="4348817"/>
            <a:ext cx="3407561" cy="2176527"/>
            <a:chOff x="6312024" y="4348817"/>
            <a:chExt cx="3407561" cy="2176527"/>
          </a:xfrm>
        </p:grpSpPr>
        <p:sp>
          <p:nvSpPr>
            <p:cNvPr id="15" name="Inhaltsplatzhalter 1">
              <a:extLst>
                <a:ext uri="{FF2B5EF4-FFF2-40B4-BE49-F238E27FC236}">
                  <a16:creationId xmlns:a16="http://schemas.microsoft.com/office/drawing/2014/main" id="{455B9248-B648-44E7-A007-3E32041BDC0E}"/>
                </a:ext>
              </a:extLst>
            </p:cNvPr>
            <p:cNvSpPr txBox="1">
              <a:spLocks/>
            </p:cNvSpPr>
            <p:nvPr/>
          </p:nvSpPr>
          <p:spPr>
            <a:xfrm>
              <a:off x="6312024" y="4348817"/>
              <a:ext cx="3407561" cy="576065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None/>
              </a:pPr>
              <a:r>
                <a:rPr lang="de-DE" kern="0" dirty="0">
                  <a:latin typeface="+mj-lt"/>
                  <a:cs typeface="Calibri" panose="020F0502020204030204" pitchFamily="34" charset="0"/>
                </a:rPr>
                <a:t>Online-Prüfungsplattform</a:t>
              </a:r>
            </a:p>
            <a:p>
              <a:pPr marL="0" indent="0">
                <a:buFontTx/>
                <a:buNone/>
              </a:pPr>
              <a:endParaRPr lang="de-DE" kern="0" dirty="0">
                <a:latin typeface="+mj-lt"/>
                <a:cs typeface="Calibri" panose="020F0502020204030204" pitchFamily="34" charset="0"/>
              </a:endParaRPr>
            </a:p>
          </p:txBody>
        </p:sp>
        <p:graphicFrame>
          <p:nvGraphicFramePr>
            <p:cNvPr id="23" name="Diagramm 22">
              <a:extLst>
                <a:ext uri="{FF2B5EF4-FFF2-40B4-BE49-F238E27FC236}">
                  <a16:creationId xmlns:a16="http://schemas.microsoft.com/office/drawing/2014/main" id="{72BDD259-BBB7-437C-AD7D-A1C838E90F7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33894057"/>
                </p:ext>
              </p:extLst>
            </p:nvPr>
          </p:nvGraphicFramePr>
          <p:xfrm>
            <a:off x="6348009" y="4740577"/>
            <a:ext cx="2924194" cy="17847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7" r:lo="rId18" r:qs="rId19" r:cs="rId20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008266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B473C384-811D-4E0B-AF1B-36F188DA4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457200" indent="-457200">
              <a:buFont typeface="+mj-lt"/>
              <a:buAutoNum type="arabicParenR"/>
            </a:pPr>
            <a:r>
              <a:rPr lang="de-DE" sz="3200" dirty="0">
                <a:latin typeface="Calibri"/>
                <a:cs typeface="Calibri"/>
              </a:rPr>
              <a:t>Einleitung 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3200" dirty="0">
                <a:latin typeface="Calibri"/>
                <a:cs typeface="Calibri"/>
              </a:rPr>
              <a:t>Stücklistenauflösung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3200" dirty="0">
                <a:latin typeface="Calibri"/>
                <a:cs typeface="Calibri"/>
              </a:rPr>
              <a:t>SQL-Abfragen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3200" dirty="0">
                <a:latin typeface="Calibri"/>
                <a:cs typeface="Calibri"/>
              </a:rPr>
              <a:t>Herausforderungen</a:t>
            </a:r>
          </a:p>
          <a:p>
            <a:pPr marL="457200" indent="-457200">
              <a:buAutoNum type="arabicParenR"/>
            </a:pPr>
            <a:r>
              <a:rPr lang="de-DE" sz="3200" dirty="0">
                <a:latin typeface="Calibri"/>
                <a:cs typeface="Calibri"/>
              </a:rPr>
              <a:t>Ausblick</a:t>
            </a:r>
          </a:p>
          <a:p>
            <a:pPr marL="457200" indent="-457200">
              <a:buAutoNum type="arabicParenR"/>
            </a:pPr>
            <a:r>
              <a:rPr lang="de-DE" sz="3200" dirty="0">
                <a:latin typeface="Calibri"/>
                <a:cs typeface="Calibri"/>
              </a:rPr>
              <a:t>Feedback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2B2572-6455-4DDA-BE7A-FC1870221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Gliederung</a:t>
            </a:r>
            <a:endParaRPr lang="de-DE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4187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E33A7C5-B189-4270-934F-2078857A9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0000"/>
            <a:ext cx="7872875" cy="533400"/>
          </a:xfrm>
        </p:spPr>
        <p:txBody>
          <a:bodyPr/>
          <a:lstStyle/>
          <a:p>
            <a:r>
              <a:rPr lang="de-DE" dirty="0"/>
              <a:t>5. Ausblick</a:t>
            </a:r>
          </a:p>
        </p:txBody>
      </p:sp>
      <p:graphicFrame>
        <p:nvGraphicFramePr>
          <p:cNvPr id="18" name="Diagramm 17">
            <a:extLst>
              <a:ext uri="{FF2B5EF4-FFF2-40B4-BE49-F238E27FC236}">
                <a16:creationId xmlns:a16="http://schemas.microsoft.com/office/drawing/2014/main" id="{213731D3-C51B-4420-A320-68FCE5FAFE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6082143"/>
              </p:ext>
            </p:extLst>
          </p:nvPr>
        </p:nvGraphicFramePr>
        <p:xfrm>
          <a:off x="0" y="908720"/>
          <a:ext cx="10848528" cy="52565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45345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C8CA388-C510-4739-AD13-E7A55AAEB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Ausblick</a:t>
            </a:r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ECAFE614-7D27-4540-AC84-7683AEC202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8649569"/>
              </p:ext>
            </p:extLst>
          </p:nvPr>
        </p:nvGraphicFramePr>
        <p:xfrm>
          <a:off x="911424" y="1268760"/>
          <a:ext cx="10009112" cy="47270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feld 5">
            <a:extLst>
              <a:ext uri="{FF2B5EF4-FFF2-40B4-BE49-F238E27FC236}">
                <a16:creationId xmlns:a16="http://schemas.microsoft.com/office/drawing/2014/main" id="{58C2A30D-0F60-43E7-A43E-61B0B84662EA}"/>
              </a:ext>
            </a:extLst>
          </p:cNvPr>
          <p:cNvSpPr txBox="1"/>
          <p:nvPr/>
        </p:nvSpPr>
        <p:spPr>
          <a:xfrm>
            <a:off x="928935" y="3429000"/>
            <a:ext cx="305243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Aufzeichnung der </a:t>
            </a:r>
            <a:br>
              <a:rPr lang="de-DE" sz="2000" dirty="0"/>
            </a:br>
            <a:r>
              <a:rPr lang="de-DE" sz="2000" dirty="0"/>
              <a:t>Lösungsschritte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Abrufbarkeit durch </a:t>
            </a:r>
            <a:br>
              <a:rPr lang="de-DE" sz="2000" dirty="0"/>
            </a:br>
            <a:r>
              <a:rPr lang="de-DE" sz="2000" dirty="0"/>
              <a:t>Lehrverantwortlichen /</a:t>
            </a:r>
            <a:br>
              <a:rPr lang="de-DE" sz="2000" dirty="0"/>
            </a:br>
            <a:r>
              <a:rPr lang="de-DE" sz="2000" dirty="0"/>
              <a:t>Kommilitonen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9B02467-7649-41FE-AF52-03A8616E7C12}"/>
              </a:ext>
            </a:extLst>
          </p:cNvPr>
          <p:cNvSpPr txBox="1"/>
          <p:nvPr/>
        </p:nvSpPr>
        <p:spPr>
          <a:xfrm>
            <a:off x="7868097" y="3483179"/>
            <a:ext cx="27943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Ø Zeit je Aufgabe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% Lösungserfolg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∑ Lösungsversuche</a:t>
            </a:r>
          </a:p>
        </p:txBody>
      </p:sp>
    </p:spTree>
    <p:extLst>
      <p:ext uri="{BB962C8B-B14F-4D97-AF65-F5344CB8AC3E}">
        <p14:creationId xmlns:p14="http://schemas.microsoft.com/office/powerpoint/2010/main" val="2846480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37974401-3FCB-4A43-A483-C5D94D63F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5541B33-B878-4250-8D9C-5BBCB6F9E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6. Feedback</a:t>
            </a:r>
          </a:p>
        </p:txBody>
      </p:sp>
    </p:spTree>
    <p:extLst>
      <p:ext uri="{BB962C8B-B14F-4D97-AF65-F5344CB8AC3E}">
        <p14:creationId xmlns:p14="http://schemas.microsoft.com/office/powerpoint/2010/main" val="3184948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3593E26-0822-4595-9316-9F08A7D34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Zu wenig Übungsaufgaben</a:t>
            </a:r>
          </a:p>
          <a:p>
            <a:pPr lvl="1"/>
            <a:r>
              <a:rPr lang="de-DE" dirty="0"/>
              <a:t>Werden meist gemeinsam in der Vorlesung/Übung durchgegangen</a:t>
            </a:r>
          </a:p>
          <a:p>
            <a:pPr lvl="1"/>
            <a:r>
              <a:rPr lang="de-DE" dirty="0"/>
              <a:t>Kein selbstständiges Üben von unbekannten Aufgaben möglich</a:t>
            </a:r>
          </a:p>
          <a:p>
            <a:endParaRPr lang="de-DE" dirty="0"/>
          </a:p>
          <a:p>
            <a:r>
              <a:rPr lang="de-DE" dirty="0"/>
              <a:t>Fehlende Skalierbarkeit der Aufgaben</a:t>
            </a:r>
          </a:p>
          <a:p>
            <a:pPr lvl="1"/>
            <a:r>
              <a:rPr lang="de-DE" dirty="0"/>
              <a:t>In Umfang und Schwierigkeit</a:t>
            </a:r>
          </a:p>
          <a:p>
            <a:endParaRPr lang="de-DE" dirty="0"/>
          </a:p>
          <a:p>
            <a:r>
              <a:rPr lang="de-DE" dirty="0"/>
              <a:t>Persönliche Lösungshilfe</a:t>
            </a:r>
          </a:p>
          <a:p>
            <a:pPr lvl="1"/>
            <a:r>
              <a:rPr lang="de-DE" dirty="0"/>
              <a:t>Bindet Lehrpersonal ineffizient</a:t>
            </a:r>
          </a:p>
          <a:p>
            <a:pPr lvl="1"/>
            <a:r>
              <a:rPr lang="de-DE" dirty="0"/>
              <a:t>Meist nur während Lehrveranstaltungen verfügbar</a:t>
            </a:r>
          </a:p>
          <a:p>
            <a:endParaRPr lang="de-DE" dirty="0"/>
          </a:p>
          <a:p>
            <a:r>
              <a:rPr lang="de-DE" dirty="0"/>
              <a:t>Begrenztes Reservoir an Klausuraufgaben</a:t>
            </a:r>
          </a:p>
          <a:p>
            <a:pPr lvl="1"/>
            <a:r>
              <a:rPr lang="de-DE" dirty="0"/>
              <a:t>Klausuren werden recycelt</a:t>
            </a:r>
          </a:p>
          <a:p>
            <a:pPr lvl="1"/>
            <a:r>
              <a:rPr lang="de-DE" dirty="0"/>
              <a:t>Keine Veröffentlichung von Probeklausuren</a:t>
            </a:r>
          </a:p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733F0E2-6E83-41E1-942D-398BFBB11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Einleitung - Motivation</a:t>
            </a:r>
          </a:p>
        </p:txBody>
      </p:sp>
    </p:spTree>
    <p:extLst>
      <p:ext uri="{BB962C8B-B14F-4D97-AF65-F5344CB8AC3E}">
        <p14:creationId xmlns:p14="http://schemas.microsoft.com/office/powerpoint/2010/main" val="1577317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3593E26-0822-4595-9316-9F08A7D34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Befähigung der Studenten zum selbstständigen Lernen</a:t>
            </a:r>
          </a:p>
          <a:p>
            <a:pPr lvl="1"/>
            <a:r>
              <a:rPr lang="de-DE" dirty="0"/>
              <a:t>Konfigurierbarer Schwierigkeitsgrad</a:t>
            </a:r>
          </a:p>
          <a:p>
            <a:pPr lvl="1"/>
            <a:r>
              <a:rPr lang="de-DE" dirty="0"/>
              <a:t>Motivation durch Erfolgserlebnisse</a:t>
            </a:r>
          </a:p>
          <a:p>
            <a:pPr lvl="1"/>
            <a:r>
              <a:rPr lang="de-DE" dirty="0"/>
              <a:t>Direkte Lösungshilfen und Fehleranzeige</a:t>
            </a:r>
          </a:p>
          <a:p>
            <a:pPr lvl="1"/>
            <a:endParaRPr lang="de-DE" dirty="0"/>
          </a:p>
          <a:p>
            <a:r>
              <a:rPr lang="de-DE" dirty="0"/>
              <a:t>Entlastung des Lehrpersonals</a:t>
            </a:r>
          </a:p>
          <a:p>
            <a:pPr lvl="1"/>
            <a:r>
              <a:rPr lang="de-DE" dirty="0"/>
              <a:t>Effektivere kollektive, statt individuelle, Hilfestellung</a:t>
            </a:r>
          </a:p>
          <a:p>
            <a:pPr lvl="1"/>
            <a:r>
              <a:rPr lang="de-DE" dirty="0"/>
              <a:t>Effizientere Prüfungserstellung und -korrektur</a:t>
            </a:r>
          </a:p>
          <a:p>
            <a:pPr lvl="1"/>
            <a:endParaRPr lang="de-DE" dirty="0"/>
          </a:p>
          <a:p>
            <a:r>
              <a:rPr lang="de-DE" dirty="0"/>
              <a:t>Integration in bestehende Lehrmethoden</a:t>
            </a:r>
          </a:p>
          <a:p>
            <a:pPr lvl="1"/>
            <a:r>
              <a:rPr lang="de-DE" dirty="0"/>
              <a:t>Praktika/Übungen zur gemeinsamen Vor- und Nachbereitung</a:t>
            </a:r>
          </a:p>
          <a:p>
            <a:pPr lvl="1"/>
            <a:r>
              <a:rPr lang="de-DE" dirty="0"/>
              <a:t>Eigenständiges Lösen mit ALADIN</a:t>
            </a:r>
          </a:p>
          <a:p>
            <a:pPr lvl="1"/>
            <a:r>
              <a:rPr lang="de-DE" dirty="0"/>
              <a:t>Aufgezeichnete Lösungsversuche zur Nachvollziehbarkeit</a:t>
            </a:r>
          </a:p>
          <a:p>
            <a:pPr lvl="1"/>
            <a:endParaRPr lang="de-DE" dirty="0"/>
          </a:p>
          <a:p>
            <a:r>
              <a:rPr lang="de-DE" dirty="0"/>
              <a:t>Flexibilität in Inhalt, Räumlichkeit und Zeit</a:t>
            </a:r>
          </a:p>
          <a:p>
            <a:pPr lvl="1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733F0E2-6E83-41E1-942D-398BFBB11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Einleitung - Ziele</a:t>
            </a:r>
          </a:p>
        </p:txBody>
      </p:sp>
    </p:spTree>
    <p:extLst>
      <p:ext uri="{BB962C8B-B14F-4D97-AF65-F5344CB8AC3E}">
        <p14:creationId xmlns:p14="http://schemas.microsoft.com/office/powerpoint/2010/main" val="648197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43593E26-0822-4595-9316-9F08A7D34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Agile Entwicklung</a:t>
            </a:r>
          </a:p>
          <a:p>
            <a:pPr lvl="1"/>
            <a:r>
              <a:rPr lang="de-DE" dirty="0"/>
              <a:t>Bündelung in „Sprints“</a:t>
            </a:r>
          </a:p>
          <a:p>
            <a:pPr lvl="1"/>
            <a:r>
              <a:rPr lang="de-DE" dirty="0"/>
              <a:t>Iteratives Planen, Entwickeln und Testen</a:t>
            </a:r>
          </a:p>
          <a:p>
            <a:pPr lvl="1"/>
            <a:r>
              <a:rPr lang="de-DE" dirty="0"/>
              <a:t>Feedbackloop</a:t>
            </a: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r>
              <a:rPr lang="de-DE" dirty="0"/>
              <a:t>Prototyp</a:t>
            </a:r>
          </a:p>
          <a:p>
            <a:pPr lvl="1"/>
            <a:r>
              <a:rPr lang="de-DE" dirty="0"/>
              <a:t>Aufgaben aus 3 Disziplinen</a:t>
            </a:r>
          </a:p>
          <a:p>
            <a:pPr lvl="1"/>
            <a:r>
              <a:rPr lang="de-DE" dirty="0"/>
              <a:t>Beschränkung auf Kernfunktionalität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r>
              <a:rPr lang="de-DE" dirty="0"/>
              <a:t>Anwendung</a:t>
            </a:r>
          </a:p>
          <a:p>
            <a:pPr lvl="1"/>
            <a:r>
              <a:rPr lang="de-DE" dirty="0"/>
              <a:t>Offenes Framework</a:t>
            </a:r>
          </a:p>
          <a:p>
            <a:pPr lvl="1"/>
            <a:r>
              <a:rPr lang="de-DE" dirty="0"/>
              <a:t>Erweiterbar in Funktionalität</a:t>
            </a:r>
            <a:br>
              <a:rPr lang="de-DE" dirty="0"/>
            </a:br>
            <a:r>
              <a:rPr lang="de-DE" dirty="0"/>
              <a:t>&amp; Fachbereichen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733F0E2-6E83-41E1-942D-398BFBB11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Einleitung - Vorgehensweise</a:t>
            </a:r>
          </a:p>
        </p:txBody>
      </p:sp>
      <p:pic>
        <p:nvPicPr>
          <p:cNvPr id="1026" name="Picture 2" descr="https://entwickler.de/wp-content/uploads/2017/05/agiles-testing-900x450.jpg">
            <a:extLst>
              <a:ext uri="{FF2B5EF4-FFF2-40B4-BE49-F238E27FC236}">
                <a16:creationId xmlns:a16="http://schemas.microsoft.com/office/drawing/2014/main" id="{0CA26F31-B1BC-4C45-9A6F-EA3629AD4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3952" y="2276872"/>
            <a:ext cx="6124228" cy="3062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8092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5AD2C84-E20D-4367-9022-FEE3CED5D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Stücklistenauflösung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FC69032-9224-4F3C-BD24-2B02EBC01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67808" y="781305"/>
            <a:ext cx="7128792" cy="5528015"/>
          </a:xfrm>
        </p:spPr>
      </p:pic>
      <p:graphicFrame>
        <p:nvGraphicFramePr>
          <p:cNvPr id="12" name="Diagramm 11">
            <a:extLst>
              <a:ext uri="{FF2B5EF4-FFF2-40B4-BE49-F238E27FC236}">
                <a16:creationId xmlns:a16="http://schemas.microsoft.com/office/drawing/2014/main" id="{35E7A4A3-C5EC-4CD2-9E8B-858ED7DBDA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5559856"/>
              </p:ext>
            </p:extLst>
          </p:nvPr>
        </p:nvGraphicFramePr>
        <p:xfrm>
          <a:off x="-384720" y="935690"/>
          <a:ext cx="478408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65468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607684E-509B-40F6-A312-3F3627552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Stücklistenauflösung - Kantenmultiplikation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EF46E04-5D3C-4369-B749-CAC4CDF5354C}"/>
              </a:ext>
            </a:extLst>
          </p:cNvPr>
          <p:cNvSpPr txBox="1"/>
          <p:nvPr/>
        </p:nvSpPr>
        <p:spPr>
          <a:xfrm>
            <a:off x="516201" y="2096218"/>
            <a:ext cx="2497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B0: 30 * 3 + 70 * 4 </a:t>
            </a:r>
            <a:br>
              <a:rPr lang="de-DE" sz="2000" dirty="0"/>
            </a:br>
            <a:r>
              <a:rPr lang="de-DE" sz="2000" dirty="0"/>
              <a:t>       = 370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F3B4831-3E86-4486-A456-FAE3F3E6CEE2}"/>
              </a:ext>
            </a:extLst>
          </p:cNvPr>
          <p:cNvSpPr txBox="1"/>
          <p:nvPr/>
        </p:nvSpPr>
        <p:spPr>
          <a:xfrm>
            <a:off x="516201" y="2964096"/>
            <a:ext cx="2497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B1: 30 * 2 + 70 * 1 </a:t>
            </a:r>
            <a:br>
              <a:rPr lang="de-DE" sz="2000" dirty="0"/>
            </a:br>
            <a:r>
              <a:rPr lang="de-DE" sz="2000" dirty="0"/>
              <a:t>       = 140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4786853-1843-4C54-8A76-23020D47EA1B}"/>
              </a:ext>
            </a:extLst>
          </p:cNvPr>
          <p:cNvSpPr txBox="1"/>
          <p:nvPr/>
        </p:nvSpPr>
        <p:spPr>
          <a:xfrm>
            <a:off x="482654" y="3831974"/>
            <a:ext cx="24972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B2: 70 * 5 + 140 * 2</a:t>
            </a:r>
            <a:br>
              <a:rPr lang="de-DE" sz="2000" dirty="0"/>
            </a:br>
            <a:r>
              <a:rPr lang="de-DE" sz="2000" dirty="0"/>
              <a:t>       = 630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BB82CE3-CFF2-4FAB-9E6A-565ECDA16191}"/>
              </a:ext>
            </a:extLst>
          </p:cNvPr>
          <p:cNvSpPr txBox="1"/>
          <p:nvPr/>
        </p:nvSpPr>
        <p:spPr>
          <a:xfrm>
            <a:off x="480490" y="5567730"/>
            <a:ext cx="2682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K0: 370 * 3 + 630 * 4</a:t>
            </a:r>
            <a:br>
              <a:rPr lang="de-DE" sz="2000" dirty="0"/>
            </a:br>
            <a:r>
              <a:rPr lang="de-DE" sz="2000" dirty="0"/>
              <a:t>      + 70 * 3 = 3840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B234772-7E6D-4B1A-A1B7-AD095E482D28}"/>
              </a:ext>
            </a:extLst>
          </p:cNvPr>
          <p:cNvSpPr txBox="1"/>
          <p:nvPr/>
        </p:nvSpPr>
        <p:spPr>
          <a:xfrm>
            <a:off x="482654" y="4699852"/>
            <a:ext cx="26822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R0: 370 * 2 + 140 * 1</a:t>
            </a:r>
            <a:br>
              <a:rPr lang="de-DE" sz="2000" dirty="0"/>
            </a:br>
            <a:r>
              <a:rPr lang="de-DE" sz="2000" dirty="0"/>
              <a:t>       + 630 * 4 = 3400</a:t>
            </a:r>
          </a:p>
        </p:txBody>
      </p:sp>
      <p:pic>
        <p:nvPicPr>
          <p:cNvPr id="156" name="Inhaltsplatzhalter 9">
            <a:extLst>
              <a:ext uri="{FF2B5EF4-FFF2-40B4-BE49-F238E27FC236}">
                <a16:creationId xmlns:a16="http://schemas.microsoft.com/office/drawing/2014/main" id="{D762DBDB-6640-44B3-B3E5-34435E2BA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3208" y="747601"/>
            <a:ext cx="7128792" cy="5528015"/>
          </a:xfrm>
        </p:spPr>
      </p:pic>
      <p:sp>
        <p:nvSpPr>
          <p:cNvPr id="157" name="Textfeld 156">
            <a:extLst>
              <a:ext uri="{FF2B5EF4-FFF2-40B4-BE49-F238E27FC236}">
                <a16:creationId xmlns:a16="http://schemas.microsoft.com/office/drawing/2014/main" id="{B5F1BF07-4813-4E48-A18D-3FBC94373C9B}"/>
              </a:ext>
            </a:extLst>
          </p:cNvPr>
          <p:cNvSpPr txBox="1"/>
          <p:nvPr/>
        </p:nvSpPr>
        <p:spPr>
          <a:xfrm>
            <a:off x="1559496" y="976014"/>
            <a:ext cx="971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P1: 70</a:t>
            </a:r>
          </a:p>
        </p:txBody>
      </p:sp>
      <p:sp>
        <p:nvSpPr>
          <p:cNvPr id="158" name="Textfeld 157">
            <a:extLst>
              <a:ext uri="{FF2B5EF4-FFF2-40B4-BE49-F238E27FC236}">
                <a16:creationId xmlns:a16="http://schemas.microsoft.com/office/drawing/2014/main" id="{A894E4BD-50F3-4D41-9692-3F936E40DD03}"/>
              </a:ext>
            </a:extLst>
          </p:cNvPr>
          <p:cNvSpPr txBox="1"/>
          <p:nvPr/>
        </p:nvSpPr>
        <p:spPr>
          <a:xfrm>
            <a:off x="512211" y="976014"/>
            <a:ext cx="971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P0: 30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1D0FBAF-4AC6-4CE9-810E-CB0219183AE8}"/>
              </a:ext>
            </a:extLst>
          </p:cNvPr>
          <p:cNvSpPr txBox="1"/>
          <p:nvPr/>
        </p:nvSpPr>
        <p:spPr>
          <a:xfrm>
            <a:off x="2702593" y="971419"/>
            <a:ext cx="971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/>
              <a:t>B2: 10</a:t>
            </a:r>
          </a:p>
        </p:txBody>
      </p:sp>
    </p:spTree>
    <p:extLst>
      <p:ext uri="{BB962C8B-B14F-4D97-AF65-F5344CB8AC3E}">
        <p14:creationId xmlns:p14="http://schemas.microsoft.com/office/powerpoint/2010/main" val="821086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C3379D2-B2CF-4F27-9A30-A56DEC5DC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80000"/>
            <a:ext cx="7872875" cy="533400"/>
          </a:xfrm>
        </p:spPr>
        <p:txBody>
          <a:bodyPr/>
          <a:lstStyle/>
          <a:p>
            <a:r>
              <a:rPr lang="de-DE" dirty="0">
                <a:cs typeface="Calibri"/>
              </a:rPr>
              <a:t>2. Stücklistenauflösung – </a:t>
            </a:r>
            <a:r>
              <a:rPr lang="de-DE" dirty="0"/>
              <a:t>Kantenmultiplikation in </a:t>
            </a:r>
            <a:r>
              <a:rPr lang="de-DE" dirty="0">
                <a:cs typeface="Calibri"/>
              </a:rPr>
              <a:t>ALADIN</a:t>
            </a:r>
            <a:endParaRPr lang="de-DE" sz="1800" dirty="0"/>
          </a:p>
        </p:txBody>
      </p:sp>
      <p:pic>
        <p:nvPicPr>
          <p:cNvPr id="6" name="Aladin - Google Chrome 2020-06-14 00-44-52">
            <a:hlinkClick r:id="" action="ppaction://media"/>
            <a:extLst>
              <a:ext uri="{FF2B5EF4-FFF2-40B4-BE49-F238E27FC236}">
                <a16:creationId xmlns:a16="http://schemas.microsoft.com/office/drawing/2014/main" id="{C175F92F-AAB7-4725-A148-0F8B72C706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1424" y="692696"/>
            <a:ext cx="10632504" cy="580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043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8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7A30BCB-359D-48F8-AE0C-37E0F2EB2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30304"/>
            <a:ext cx="7872875" cy="533400"/>
          </a:xfrm>
        </p:spPr>
        <p:txBody>
          <a:bodyPr/>
          <a:lstStyle/>
          <a:p>
            <a:r>
              <a:rPr lang="de-DE" dirty="0"/>
              <a:t>2. Stücklistenauflösung - Kantenmultiplikation</a:t>
            </a:r>
          </a:p>
        </p:txBody>
      </p:sp>
      <p:pic>
        <p:nvPicPr>
          <p:cNvPr id="5" name="Inhaltsplatzhalter 9">
            <a:extLst>
              <a:ext uri="{FF2B5EF4-FFF2-40B4-BE49-F238E27FC236}">
                <a16:creationId xmlns:a16="http://schemas.microsoft.com/office/drawing/2014/main" id="{7ED8B090-FD07-4E76-9915-3B2102154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296" y="1706688"/>
            <a:ext cx="4818003" cy="3736116"/>
          </a:xfrm>
          <a:prstGeom prst="rect">
            <a:avLst/>
          </a:prstGeom>
        </p:spPr>
      </p:pic>
      <p:grpSp>
        <p:nvGrpSpPr>
          <p:cNvPr id="164" name="Gruppieren 163">
            <a:extLst>
              <a:ext uri="{FF2B5EF4-FFF2-40B4-BE49-F238E27FC236}">
                <a16:creationId xmlns:a16="http://schemas.microsoft.com/office/drawing/2014/main" id="{FC8D04EC-69A1-4627-89FE-B3CE87E35773}"/>
              </a:ext>
            </a:extLst>
          </p:cNvPr>
          <p:cNvGrpSpPr/>
          <p:nvPr/>
        </p:nvGrpSpPr>
        <p:grpSpPr>
          <a:xfrm>
            <a:off x="3828374" y="897259"/>
            <a:ext cx="2447992" cy="696510"/>
            <a:chOff x="612539" y="1892203"/>
            <a:chExt cx="2447992" cy="696510"/>
          </a:xfrm>
        </p:grpSpPr>
        <p:sp>
          <p:nvSpPr>
            <p:cNvPr id="21" name="Inhaltsplatzhalter 1">
              <a:extLst>
                <a:ext uri="{FF2B5EF4-FFF2-40B4-BE49-F238E27FC236}">
                  <a16:creationId xmlns:a16="http://schemas.microsoft.com/office/drawing/2014/main" id="{BD5B718D-BFBF-419B-961F-05188A22593D}"/>
                </a:ext>
              </a:extLst>
            </p:cNvPr>
            <p:cNvSpPr txBox="1">
              <a:spLocks/>
            </p:cNvSpPr>
            <p:nvPr/>
          </p:nvSpPr>
          <p:spPr>
            <a:xfrm>
              <a:off x="1600772" y="2188619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B0</a:t>
              </a:r>
            </a:p>
          </p:txBody>
        </p:sp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DE0EFFD8-3017-49A0-86B5-55255C2D2357}"/>
                </a:ext>
              </a:extLst>
            </p:cNvPr>
            <p:cNvGrpSpPr/>
            <p:nvPr/>
          </p:nvGrpSpPr>
          <p:grpSpPr>
            <a:xfrm>
              <a:off x="1077020" y="1892203"/>
              <a:ext cx="510589" cy="407428"/>
              <a:chOff x="1487488" y="861332"/>
              <a:chExt cx="510589" cy="407428"/>
            </a:xfrm>
          </p:grpSpPr>
          <p:cxnSp>
            <p:nvCxnSpPr>
              <p:cNvPr id="23" name="Gerade Verbindung mit Pfeil 22">
                <a:extLst>
                  <a:ext uri="{FF2B5EF4-FFF2-40B4-BE49-F238E27FC236}">
                    <a16:creationId xmlns:a16="http://schemas.microsoft.com/office/drawing/2014/main" id="{A5D47DE9-9FE4-40B4-A456-0852CF2F969E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5DC3F31B-7A27-4D05-A36E-A2DCBBD8F84B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3</a:t>
                </a:r>
              </a:p>
            </p:txBody>
          </p:sp>
        </p:grpSp>
        <p:sp>
          <p:nvSpPr>
            <p:cNvPr id="25" name="Inhaltsplatzhalter 1">
              <a:extLst>
                <a:ext uri="{FF2B5EF4-FFF2-40B4-BE49-F238E27FC236}">
                  <a16:creationId xmlns:a16="http://schemas.microsoft.com/office/drawing/2014/main" id="{81AC765B-9320-4C96-82BE-04C85C6BC874}"/>
                </a:ext>
              </a:extLst>
            </p:cNvPr>
            <p:cNvSpPr txBox="1">
              <a:spLocks/>
            </p:cNvSpPr>
            <p:nvPr/>
          </p:nvSpPr>
          <p:spPr>
            <a:xfrm>
              <a:off x="612539" y="2188619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K0</a:t>
              </a:r>
            </a:p>
          </p:txBody>
        </p:sp>
        <p:grpSp>
          <p:nvGrpSpPr>
            <p:cNvPr id="26" name="Gruppieren 25">
              <a:extLst>
                <a:ext uri="{FF2B5EF4-FFF2-40B4-BE49-F238E27FC236}">
                  <a16:creationId xmlns:a16="http://schemas.microsoft.com/office/drawing/2014/main" id="{98DDCA7D-BF52-43DB-AE6F-6501A4C40674}"/>
                </a:ext>
              </a:extLst>
            </p:cNvPr>
            <p:cNvGrpSpPr/>
            <p:nvPr/>
          </p:nvGrpSpPr>
          <p:grpSpPr>
            <a:xfrm>
              <a:off x="2039353" y="1892203"/>
              <a:ext cx="510589" cy="407428"/>
              <a:chOff x="1487488" y="861332"/>
              <a:chExt cx="510589" cy="407428"/>
            </a:xfrm>
          </p:grpSpPr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452098BD-E337-4012-B772-E1A8FA014C85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50C3616F-5FBD-464A-B651-08498FFAE83D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3</a:t>
                </a:r>
              </a:p>
            </p:txBody>
          </p:sp>
        </p:grpSp>
        <p:sp>
          <p:nvSpPr>
            <p:cNvPr id="29" name="Inhaltsplatzhalter 1">
              <a:extLst>
                <a:ext uri="{FF2B5EF4-FFF2-40B4-BE49-F238E27FC236}">
                  <a16:creationId xmlns:a16="http://schemas.microsoft.com/office/drawing/2014/main" id="{856809A5-AA58-404E-AC44-E8F0C31A1541}"/>
                </a:ext>
              </a:extLst>
            </p:cNvPr>
            <p:cNvSpPr txBox="1">
              <a:spLocks/>
            </p:cNvSpPr>
            <p:nvPr/>
          </p:nvSpPr>
          <p:spPr>
            <a:xfrm>
              <a:off x="2549942" y="2188619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P0</a:t>
              </a:r>
            </a:p>
          </p:txBody>
        </p:sp>
      </p:grpSp>
      <p:grpSp>
        <p:nvGrpSpPr>
          <p:cNvPr id="163" name="Gruppieren 162">
            <a:extLst>
              <a:ext uri="{FF2B5EF4-FFF2-40B4-BE49-F238E27FC236}">
                <a16:creationId xmlns:a16="http://schemas.microsoft.com/office/drawing/2014/main" id="{6171FBDE-E62F-4A3C-AA83-37133EA23AA9}"/>
              </a:ext>
            </a:extLst>
          </p:cNvPr>
          <p:cNvGrpSpPr/>
          <p:nvPr/>
        </p:nvGrpSpPr>
        <p:grpSpPr>
          <a:xfrm>
            <a:off x="3834041" y="1699288"/>
            <a:ext cx="2447992" cy="696510"/>
            <a:chOff x="608976" y="2468267"/>
            <a:chExt cx="2447992" cy="696510"/>
          </a:xfrm>
        </p:grpSpPr>
        <p:sp>
          <p:nvSpPr>
            <p:cNvPr id="30" name="Inhaltsplatzhalter 1">
              <a:extLst>
                <a:ext uri="{FF2B5EF4-FFF2-40B4-BE49-F238E27FC236}">
                  <a16:creationId xmlns:a16="http://schemas.microsoft.com/office/drawing/2014/main" id="{06A49571-D28D-4607-AD3D-47B673DF670B}"/>
                </a:ext>
              </a:extLst>
            </p:cNvPr>
            <p:cNvSpPr txBox="1">
              <a:spLocks/>
            </p:cNvSpPr>
            <p:nvPr/>
          </p:nvSpPr>
          <p:spPr>
            <a:xfrm>
              <a:off x="1597209" y="2764683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B0</a:t>
              </a:r>
            </a:p>
          </p:txBody>
        </p:sp>
        <p:grpSp>
          <p:nvGrpSpPr>
            <p:cNvPr id="31" name="Gruppieren 30">
              <a:extLst>
                <a:ext uri="{FF2B5EF4-FFF2-40B4-BE49-F238E27FC236}">
                  <a16:creationId xmlns:a16="http://schemas.microsoft.com/office/drawing/2014/main" id="{9CA71291-9809-4C45-8A64-69DE15504F3B}"/>
                </a:ext>
              </a:extLst>
            </p:cNvPr>
            <p:cNvGrpSpPr/>
            <p:nvPr/>
          </p:nvGrpSpPr>
          <p:grpSpPr>
            <a:xfrm>
              <a:off x="1073457" y="2468267"/>
              <a:ext cx="510589" cy="407428"/>
              <a:chOff x="1487488" y="861332"/>
              <a:chExt cx="510589" cy="407428"/>
            </a:xfrm>
          </p:grpSpPr>
          <p:cxnSp>
            <p:nvCxnSpPr>
              <p:cNvPr id="32" name="Gerade Verbindung mit Pfeil 31">
                <a:extLst>
                  <a:ext uri="{FF2B5EF4-FFF2-40B4-BE49-F238E27FC236}">
                    <a16:creationId xmlns:a16="http://schemas.microsoft.com/office/drawing/2014/main" id="{37AEA4A8-92BD-4165-87E8-4AE44F9A71E6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758F1CC7-D1FF-48CD-8AE6-43862DA26CC9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3</a:t>
                </a:r>
              </a:p>
            </p:txBody>
          </p:sp>
        </p:grpSp>
        <p:sp>
          <p:nvSpPr>
            <p:cNvPr id="34" name="Inhaltsplatzhalter 1">
              <a:extLst>
                <a:ext uri="{FF2B5EF4-FFF2-40B4-BE49-F238E27FC236}">
                  <a16:creationId xmlns:a16="http://schemas.microsoft.com/office/drawing/2014/main" id="{ACA13254-F4B7-4593-B825-89CCE65D2994}"/>
                </a:ext>
              </a:extLst>
            </p:cNvPr>
            <p:cNvSpPr txBox="1">
              <a:spLocks/>
            </p:cNvSpPr>
            <p:nvPr/>
          </p:nvSpPr>
          <p:spPr>
            <a:xfrm>
              <a:off x="608976" y="2764683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K0</a:t>
              </a:r>
            </a:p>
          </p:txBody>
        </p:sp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ED2B8785-1B45-4A2A-A54E-5726DAA64828}"/>
                </a:ext>
              </a:extLst>
            </p:cNvPr>
            <p:cNvGrpSpPr/>
            <p:nvPr/>
          </p:nvGrpSpPr>
          <p:grpSpPr>
            <a:xfrm>
              <a:off x="2035790" y="2468267"/>
              <a:ext cx="510589" cy="407428"/>
              <a:chOff x="1487488" y="861332"/>
              <a:chExt cx="510589" cy="407428"/>
            </a:xfrm>
          </p:grpSpPr>
          <p:cxnSp>
            <p:nvCxnSpPr>
              <p:cNvPr id="36" name="Gerade Verbindung mit Pfeil 35">
                <a:extLst>
                  <a:ext uri="{FF2B5EF4-FFF2-40B4-BE49-F238E27FC236}">
                    <a16:creationId xmlns:a16="http://schemas.microsoft.com/office/drawing/2014/main" id="{C45F7808-9582-4D09-8AD7-8B874D965895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37" name="Textfeld 36">
                <a:extLst>
                  <a:ext uri="{FF2B5EF4-FFF2-40B4-BE49-F238E27FC236}">
                    <a16:creationId xmlns:a16="http://schemas.microsoft.com/office/drawing/2014/main" id="{E8F9A06D-0124-4D41-914F-C1F706CAD89D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4</a:t>
                </a:r>
              </a:p>
            </p:txBody>
          </p:sp>
        </p:grpSp>
        <p:sp>
          <p:nvSpPr>
            <p:cNvPr id="38" name="Inhaltsplatzhalter 1">
              <a:extLst>
                <a:ext uri="{FF2B5EF4-FFF2-40B4-BE49-F238E27FC236}">
                  <a16:creationId xmlns:a16="http://schemas.microsoft.com/office/drawing/2014/main" id="{FE7C4E65-6820-494E-9DC2-CE5AC862DB46}"/>
                </a:ext>
              </a:extLst>
            </p:cNvPr>
            <p:cNvSpPr txBox="1">
              <a:spLocks/>
            </p:cNvSpPr>
            <p:nvPr/>
          </p:nvSpPr>
          <p:spPr>
            <a:xfrm>
              <a:off x="2546379" y="2764683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P1</a:t>
              </a:r>
            </a:p>
          </p:txBody>
        </p:sp>
      </p:grpSp>
      <p:grpSp>
        <p:nvGrpSpPr>
          <p:cNvPr id="162" name="Gruppieren 161">
            <a:extLst>
              <a:ext uri="{FF2B5EF4-FFF2-40B4-BE49-F238E27FC236}">
                <a16:creationId xmlns:a16="http://schemas.microsoft.com/office/drawing/2014/main" id="{2073D5EF-84B0-483B-B1F9-20886BB2134A}"/>
              </a:ext>
            </a:extLst>
          </p:cNvPr>
          <p:cNvGrpSpPr/>
          <p:nvPr/>
        </p:nvGrpSpPr>
        <p:grpSpPr>
          <a:xfrm>
            <a:off x="247891" y="1657553"/>
            <a:ext cx="2447992" cy="696510"/>
            <a:chOff x="545110" y="3113616"/>
            <a:chExt cx="2447992" cy="696510"/>
          </a:xfrm>
        </p:grpSpPr>
        <p:sp>
          <p:nvSpPr>
            <p:cNvPr id="48" name="Inhaltsplatzhalter 1">
              <a:extLst>
                <a:ext uri="{FF2B5EF4-FFF2-40B4-BE49-F238E27FC236}">
                  <a16:creationId xmlns:a16="http://schemas.microsoft.com/office/drawing/2014/main" id="{5ECC6971-DA0B-48FE-89EC-580D1AF294A7}"/>
                </a:ext>
              </a:extLst>
            </p:cNvPr>
            <p:cNvSpPr txBox="1">
              <a:spLocks/>
            </p:cNvSpPr>
            <p:nvPr/>
          </p:nvSpPr>
          <p:spPr>
            <a:xfrm>
              <a:off x="1533343" y="3410032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B0</a:t>
              </a:r>
            </a:p>
          </p:txBody>
        </p:sp>
        <p:grpSp>
          <p:nvGrpSpPr>
            <p:cNvPr id="49" name="Gruppieren 48">
              <a:extLst>
                <a:ext uri="{FF2B5EF4-FFF2-40B4-BE49-F238E27FC236}">
                  <a16:creationId xmlns:a16="http://schemas.microsoft.com/office/drawing/2014/main" id="{7F14BEB1-DA53-4159-85D6-2D83736D5850}"/>
                </a:ext>
              </a:extLst>
            </p:cNvPr>
            <p:cNvGrpSpPr/>
            <p:nvPr/>
          </p:nvGrpSpPr>
          <p:grpSpPr>
            <a:xfrm>
              <a:off x="1009591" y="3113616"/>
              <a:ext cx="510589" cy="407428"/>
              <a:chOff x="1487488" y="861332"/>
              <a:chExt cx="510589" cy="407428"/>
            </a:xfrm>
          </p:grpSpPr>
          <p:cxnSp>
            <p:nvCxnSpPr>
              <p:cNvPr id="50" name="Gerade Verbindung mit Pfeil 49">
                <a:extLst>
                  <a:ext uri="{FF2B5EF4-FFF2-40B4-BE49-F238E27FC236}">
                    <a16:creationId xmlns:a16="http://schemas.microsoft.com/office/drawing/2014/main" id="{E76E483E-F69B-40A8-B8A6-9283AF4764C5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51" name="Textfeld 50">
                <a:extLst>
                  <a:ext uri="{FF2B5EF4-FFF2-40B4-BE49-F238E27FC236}">
                    <a16:creationId xmlns:a16="http://schemas.microsoft.com/office/drawing/2014/main" id="{22A9B0C1-A329-4658-96A5-14857CE5EBAD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2</a:t>
                </a:r>
              </a:p>
            </p:txBody>
          </p:sp>
        </p:grpSp>
        <p:sp>
          <p:nvSpPr>
            <p:cNvPr id="52" name="Inhaltsplatzhalter 1">
              <a:extLst>
                <a:ext uri="{FF2B5EF4-FFF2-40B4-BE49-F238E27FC236}">
                  <a16:creationId xmlns:a16="http://schemas.microsoft.com/office/drawing/2014/main" id="{948D4ED1-398A-4065-B267-BA12501E88FD}"/>
                </a:ext>
              </a:extLst>
            </p:cNvPr>
            <p:cNvSpPr txBox="1">
              <a:spLocks/>
            </p:cNvSpPr>
            <p:nvPr/>
          </p:nvSpPr>
          <p:spPr>
            <a:xfrm>
              <a:off x="545110" y="3410032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R0</a:t>
              </a:r>
            </a:p>
          </p:txBody>
        </p:sp>
        <p:grpSp>
          <p:nvGrpSpPr>
            <p:cNvPr id="53" name="Gruppieren 52">
              <a:extLst>
                <a:ext uri="{FF2B5EF4-FFF2-40B4-BE49-F238E27FC236}">
                  <a16:creationId xmlns:a16="http://schemas.microsoft.com/office/drawing/2014/main" id="{9EB1ACB4-CF2D-42D7-B9A7-8EDF36D3A5B8}"/>
                </a:ext>
              </a:extLst>
            </p:cNvPr>
            <p:cNvGrpSpPr/>
            <p:nvPr/>
          </p:nvGrpSpPr>
          <p:grpSpPr>
            <a:xfrm>
              <a:off x="1971924" y="3113616"/>
              <a:ext cx="510589" cy="407428"/>
              <a:chOff x="1487488" y="861332"/>
              <a:chExt cx="510589" cy="407428"/>
            </a:xfrm>
          </p:grpSpPr>
          <p:cxnSp>
            <p:nvCxnSpPr>
              <p:cNvPr id="54" name="Gerade Verbindung mit Pfeil 53">
                <a:extLst>
                  <a:ext uri="{FF2B5EF4-FFF2-40B4-BE49-F238E27FC236}">
                    <a16:creationId xmlns:a16="http://schemas.microsoft.com/office/drawing/2014/main" id="{C3008386-9080-436C-BC43-C93C01473072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7C2613C7-25ED-4437-84A6-D42AC505719C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4</a:t>
                </a:r>
              </a:p>
            </p:txBody>
          </p:sp>
        </p:grpSp>
        <p:sp>
          <p:nvSpPr>
            <p:cNvPr id="56" name="Inhaltsplatzhalter 1">
              <a:extLst>
                <a:ext uri="{FF2B5EF4-FFF2-40B4-BE49-F238E27FC236}">
                  <a16:creationId xmlns:a16="http://schemas.microsoft.com/office/drawing/2014/main" id="{1E6AC6E0-E1FE-41CD-9D44-C25DAACDE60C}"/>
                </a:ext>
              </a:extLst>
            </p:cNvPr>
            <p:cNvSpPr txBox="1">
              <a:spLocks/>
            </p:cNvSpPr>
            <p:nvPr/>
          </p:nvSpPr>
          <p:spPr>
            <a:xfrm>
              <a:off x="2482513" y="3410032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P1</a:t>
              </a:r>
            </a:p>
          </p:txBody>
        </p:sp>
      </p:grpSp>
      <p:grpSp>
        <p:nvGrpSpPr>
          <p:cNvPr id="161" name="Gruppieren 160">
            <a:extLst>
              <a:ext uri="{FF2B5EF4-FFF2-40B4-BE49-F238E27FC236}">
                <a16:creationId xmlns:a16="http://schemas.microsoft.com/office/drawing/2014/main" id="{30E5B1CF-149D-4AC5-BFD9-AC6E2FD2313F}"/>
              </a:ext>
            </a:extLst>
          </p:cNvPr>
          <p:cNvGrpSpPr/>
          <p:nvPr/>
        </p:nvGrpSpPr>
        <p:grpSpPr>
          <a:xfrm>
            <a:off x="258062" y="2362638"/>
            <a:ext cx="2447992" cy="696510"/>
            <a:chOff x="517348" y="3861048"/>
            <a:chExt cx="2447992" cy="696510"/>
          </a:xfrm>
        </p:grpSpPr>
        <p:sp>
          <p:nvSpPr>
            <p:cNvPr id="66" name="Inhaltsplatzhalter 1">
              <a:extLst>
                <a:ext uri="{FF2B5EF4-FFF2-40B4-BE49-F238E27FC236}">
                  <a16:creationId xmlns:a16="http://schemas.microsoft.com/office/drawing/2014/main" id="{4D3ABE44-1807-4336-95DE-016DD70E76D9}"/>
                </a:ext>
              </a:extLst>
            </p:cNvPr>
            <p:cNvSpPr txBox="1">
              <a:spLocks/>
            </p:cNvSpPr>
            <p:nvPr/>
          </p:nvSpPr>
          <p:spPr>
            <a:xfrm>
              <a:off x="1505581" y="4157464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B1</a:t>
              </a:r>
            </a:p>
          </p:txBody>
        </p:sp>
        <p:grpSp>
          <p:nvGrpSpPr>
            <p:cNvPr id="67" name="Gruppieren 66">
              <a:extLst>
                <a:ext uri="{FF2B5EF4-FFF2-40B4-BE49-F238E27FC236}">
                  <a16:creationId xmlns:a16="http://schemas.microsoft.com/office/drawing/2014/main" id="{51A80D4E-4724-47B7-9081-6EC624A04B70}"/>
                </a:ext>
              </a:extLst>
            </p:cNvPr>
            <p:cNvGrpSpPr/>
            <p:nvPr/>
          </p:nvGrpSpPr>
          <p:grpSpPr>
            <a:xfrm>
              <a:off x="981829" y="3861048"/>
              <a:ext cx="510589" cy="407428"/>
              <a:chOff x="1487488" y="861332"/>
              <a:chExt cx="510589" cy="407428"/>
            </a:xfrm>
          </p:grpSpPr>
          <p:cxnSp>
            <p:nvCxnSpPr>
              <p:cNvPr id="68" name="Gerade Verbindung mit Pfeil 67">
                <a:extLst>
                  <a:ext uri="{FF2B5EF4-FFF2-40B4-BE49-F238E27FC236}">
                    <a16:creationId xmlns:a16="http://schemas.microsoft.com/office/drawing/2014/main" id="{35A09995-395D-4BFD-BFDA-CCBC66BE0CBB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69" name="Textfeld 68">
                <a:extLst>
                  <a:ext uri="{FF2B5EF4-FFF2-40B4-BE49-F238E27FC236}">
                    <a16:creationId xmlns:a16="http://schemas.microsoft.com/office/drawing/2014/main" id="{F27664B8-283F-4880-A115-79FC665CAA3A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1</a:t>
                </a:r>
              </a:p>
            </p:txBody>
          </p:sp>
        </p:grpSp>
        <p:sp>
          <p:nvSpPr>
            <p:cNvPr id="70" name="Inhaltsplatzhalter 1">
              <a:extLst>
                <a:ext uri="{FF2B5EF4-FFF2-40B4-BE49-F238E27FC236}">
                  <a16:creationId xmlns:a16="http://schemas.microsoft.com/office/drawing/2014/main" id="{4CC6ED23-4998-466C-8FCF-88392F28E370}"/>
                </a:ext>
              </a:extLst>
            </p:cNvPr>
            <p:cNvSpPr txBox="1">
              <a:spLocks/>
            </p:cNvSpPr>
            <p:nvPr/>
          </p:nvSpPr>
          <p:spPr>
            <a:xfrm>
              <a:off x="517348" y="4157464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R0</a:t>
              </a:r>
            </a:p>
          </p:txBody>
        </p:sp>
        <p:grpSp>
          <p:nvGrpSpPr>
            <p:cNvPr id="71" name="Gruppieren 70">
              <a:extLst>
                <a:ext uri="{FF2B5EF4-FFF2-40B4-BE49-F238E27FC236}">
                  <a16:creationId xmlns:a16="http://schemas.microsoft.com/office/drawing/2014/main" id="{3268AB2D-8024-4053-8ED4-84893C79F3C7}"/>
                </a:ext>
              </a:extLst>
            </p:cNvPr>
            <p:cNvGrpSpPr/>
            <p:nvPr/>
          </p:nvGrpSpPr>
          <p:grpSpPr>
            <a:xfrm>
              <a:off x="1944162" y="3861048"/>
              <a:ext cx="510589" cy="407428"/>
              <a:chOff x="1487488" y="861332"/>
              <a:chExt cx="510589" cy="407428"/>
            </a:xfrm>
          </p:grpSpPr>
          <p:cxnSp>
            <p:nvCxnSpPr>
              <p:cNvPr id="72" name="Gerade Verbindung mit Pfeil 71">
                <a:extLst>
                  <a:ext uri="{FF2B5EF4-FFF2-40B4-BE49-F238E27FC236}">
                    <a16:creationId xmlns:a16="http://schemas.microsoft.com/office/drawing/2014/main" id="{C8C583AD-9769-40EE-B19F-9BB907A9C24A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73" name="Textfeld 72">
                <a:extLst>
                  <a:ext uri="{FF2B5EF4-FFF2-40B4-BE49-F238E27FC236}">
                    <a16:creationId xmlns:a16="http://schemas.microsoft.com/office/drawing/2014/main" id="{E076B87E-B4AB-453C-B5F8-6C5B45FA1ED5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2</a:t>
                </a:r>
              </a:p>
            </p:txBody>
          </p:sp>
        </p:grpSp>
        <p:sp>
          <p:nvSpPr>
            <p:cNvPr id="74" name="Inhaltsplatzhalter 1">
              <a:extLst>
                <a:ext uri="{FF2B5EF4-FFF2-40B4-BE49-F238E27FC236}">
                  <a16:creationId xmlns:a16="http://schemas.microsoft.com/office/drawing/2014/main" id="{3D35B799-D4B3-4FEC-8126-6248AC6DB032}"/>
                </a:ext>
              </a:extLst>
            </p:cNvPr>
            <p:cNvSpPr txBox="1">
              <a:spLocks/>
            </p:cNvSpPr>
            <p:nvPr/>
          </p:nvSpPr>
          <p:spPr>
            <a:xfrm>
              <a:off x="2454751" y="4157464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P0</a:t>
              </a:r>
            </a:p>
          </p:txBody>
        </p:sp>
      </p:grpSp>
      <p:grpSp>
        <p:nvGrpSpPr>
          <p:cNvPr id="160" name="Gruppieren 159">
            <a:extLst>
              <a:ext uri="{FF2B5EF4-FFF2-40B4-BE49-F238E27FC236}">
                <a16:creationId xmlns:a16="http://schemas.microsoft.com/office/drawing/2014/main" id="{77793A11-10A5-41F2-A5F6-371F5546E822}"/>
              </a:ext>
            </a:extLst>
          </p:cNvPr>
          <p:cNvGrpSpPr/>
          <p:nvPr/>
        </p:nvGrpSpPr>
        <p:grpSpPr>
          <a:xfrm>
            <a:off x="258062" y="3174636"/>
            <a:ext cx="2447992" cy="696510"/>
            <a:chOff x="464858" y="4632796"/>
            <a:chExt cx="2447992" cy="696510"/>
          </a:xfrm>
        </p:grpSpPr>
        <p:sp>
          <p:nvSpPr>
            <p:cNvPr id="75" name="Inhaltsplatzhalter 1">
              <a:extLst>
                <a:ext uri="{FF2B5EF4-FFF2-40B4-BE49-F238E27FC236}">
                  <a16:creationId xmlns:a16="http://schemas.microsoft.com/office/drawing/2014/main" id="{43DF24A8-0AA9-4488-B53D-E6009E61E04B}"/>
                </a:ext>
              </a:extLst>
            </p:cNvPr>
            <p:cNvSpPr txBox="1">
              <a:spLocks/>
            </p:cNvSpPr>
            <p:nvPr/>
          </p:nvSpPr>
          <p:spPr>
            <a:xfrm>
              <a:off x="1453091" y="4929212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B1</a:t>
              </a:r>
            </a:p>
          </p:txBody>
        </p:sp>
        <p:grpSp>
          <p:nvGrpSpPr>
            <p:cNvPr id="76" name="Gruppieren 75">
              <a:extLst>
                <a:ext uri="{FF2B5EF4-FFF2-40B4-BE49-F238E27FC236}">
                  <a16:creationId xmlns:a16="http://schemas.microsoft.com/office/drawing/2014/main" id="{8710921C-22A2-402E-B1FF-2A7A51A587C5}"/>
                </a:ext>
              </a:extLst>
            </p:cNvPr>
            <p:cNvGrpSpPr/>
            <p:nvPr/>
          </p:nvGrpSpPr>
          <p:grpSpPr>
            <a:xfrm>
              <a:off x="929339" y="4632796"/>
              <a:ext cx="510589" cy="407428"/>
              <a:chOff x="1487488" y="861332"/>
              <a:chExt cx="510589" cy="407428"/>
            </a:xfrm>
          </p:grpSpPr>
          <p:cxnSp>
            <p:nvCxnSpPr>
              <p:cNvPr id="77" name="Gerade Verbindung mit Pfeil 76">
                <a:extLst>
                  <a:ext uri="{FF2B5EF4-FFF2-40B4-BE49-F238E27FC236}">
                    <a16:creationId xmlns:a16="http://schemas.microsoft.com/office/drawing/2014/main" id="{7953FA48-64DF-4092-BB13-B4F937B27C15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78" name="Textfeld 77">
                <a:extLst>
                  <a:ext uri="{FF2B5EF4-FFF2-40B4-BE49-F238E27FC236}">
                    <a16:creationId xmlns:a16="http://schemas.microsoft.com/office/drawing/2014/main" id="{7B987A86-B34D-49D0-BCAE-63F7DA561539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1</a:t>
                </a:r>
              </a:p>
            </p:txBody>
          </p:sp>
        </p:grpSp>
        <p:sp>
          <p:nvSpPr>
            <p:cNvPr id="79" name="Inhaltsplatzhalter 1">
              <a:extLst>
                <a:ext uri="{FF2B5EF4-FFF2-40B4-BE49-F238E27FC236}">
                  <a16:creationId xmlns:a16="http://schemas.microsoft.com/office/drawing/2014/main" id="{0D6E72B3-30D1-41B8-A661-C19E6E6E4DFC}"/>
                </a:ext>
              </a:extLst>
            </p:cNvPr>
            <p:cNvSpPr txBox="1">
              <a:spLocks/>
            </p:cNvSpPr>
            <p:nvPr/>
          </p:nvSpPr>
          <p:spPr>
            <a:xfrm>
              <a:off x="464858" y="4929212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R0</a:t>
              </a:r>
            </a:p>
          </p:txBody>
        </p:sp>
        <p:grpSp>
          <p:nvGrpSpPr>
            <p:cNvPr id="80" name="Gruppieren 79">
              <a:extLst>
                <a:ext uri="{FF2B5EF4-FFF2-40B4-BE49-F238E27FC236}">
                  <a16:creationId xmlns:a16="http://schemas.microsoft.com/office/drawing/2014/main" id="{BBAB85EF-65D9-44BF-A4F5-62F36C059757}"/>
                </a:ext>
              </a:extLst>
            </p:cNvPr>
            <p:cNvGrpSpPr/>
            <p:nvPr/>
          </p:nvGrpSpPr>
          <p:grpSpPr>
            <a:xfrm>
              <a:off x="1891672" y="4632796"/>
              <a:ext cx="510589" cy="407428"/>
              <a:chOff x="1487488" y="861332"/>
              <a:chExt cx="510589" cy="407428"/>
            </a:xfrm>
          </p:grpSpPr>
          <p:cxnSp>
            <p:nvCxnSpPr>
              <p:cNvPr id="81" name="Gerade Verbindung mit Pfeil 80">
                <a:extLst>
                  <a:ext uri="{FF2B5EF4-FFF2-40B4-BE49-F238E27FC236}">
                    <a16:creationId xmlns:a16="http://schemas.microsoft.com/office/drawing/2014/main" id="{8FADDF67-0C9D-4235-9E4C-A50C765C409C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82" name="Textfeld 81">
                <a:extLst>
                  <a:ext uri="{FF2B5EF4-FFF2-40B4-BE49-F238E27FC236}">
                    <a16:creationId xmlns:a16="http://schemas.microsoft.com/office/drawing/2014/main" id="{EDD8E41D-416F-445B-B128-79D9279E0982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1</a:t>
                </a:r>
              </a:p>
            </p:txBody>
          </p:sp>
        </p:grpSp>
        <p:sp>
          <p:nvSpPr>
            <p:cNvPr id="83" name="Inhaltsplatzhalter 1">
              <a:extLst>
                <a:ext uri="{FF2B5EF4-FFF2-40B4-BE49-F238E27FC236}">
                  <a16:creationId xmlns:a16="http://schemas.microsoft.com/office/drawing/2014/main" id="{95719ECD-9AA3-4022-9261-045514DB20AD}"/>
                </a:ext>
              </a:extLst>
            </p:cNvPr>
            <p:cNvSpPr txBox="1">
              <a:spLocks/>
            </p:cNvSpPr>
            <p:nvPr/>
          </p:nvSpPr>
          <p:spPr>
            <a:xfrm>
              <a:off x="2402261" y="4929212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P1</a:t>
              </a:r>
            </a:p>
          </p:txBody>
        </p:sp>
      </p:grpSp>
      <p:grpSp>
        <p:nvGrpSpPr>
          <p:cNvPr id="159" name="Gruppieren 158">
            <a:extLst>
              <a:ext uri="{FF2B5EF4-FFF2-40B4-BE49-F238E27FC236}">
                <a16:creationId xmlns:a16="http://schemas.microsoft.com/office/drawing/2014/main" id="{8F05B0A7-95D6-40D1-8D40-0E58AC529381}"/>
              </a:ext>
            </a:extLst>
          </p:cNvPr>
          <p:cNvGrpSpPr/>
          <p:nvPr/>
        </p:nvGrpSpPr>
        <p:grpSpPr>
          <a:xfrm>
            <a:off x="247891" y="3891772"/>
            <a:ext cx="3397162" cy="728747"/>
            <a:chOff x="3532133" y="908720"/>
            <a:chExt cx="3397162" cy="728747"/>
          </a:xfrm>
        </p:grpSpPr>
        <p:sp>
          <p:nvSpPr>
            <p:cNvPr id="84" name="Inhaltsplatzhalter 1">
              <a:extLst>
                <a:ext uri="{FF2B5EF4-FFF2-40B4-BE49-F238E27FC236}">
                  <a16:creationId xmlns:a16="http://schemas.microsoft.com/office/drawing/2014/main" id="{969AC03B-9724-417D-80A0-E58F162975B3}"/>
                </a:ext>
              </a:extLst>
            </p:cNvPr>
            <p:cNvSpPr txBox="1">
              <a:spLocks/>
            </p:cNvSpPr>
            <p:nvPr/>
          </p:nvSpPr>
          <p:spPr>
            <a:xfrm>
              <a:off x="4520366" y="1237373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B2</a:t>
              </a:r>
            </a:p>
          </p:txBody>
        </p:sp>
        <p:grpSp>
          <p:nvGrpSpPr>
            <p:cNvPr id="85" name="Gruppieren 84">
              <a:extLst>
                <a:ext uri="{FF2B5EF4-FFF2-40B4-BE49-F238E27FC236}">
                  <a16:creationId xmlns:a16="http://schemas.microsoft.com/office/drawing/2014/main" id="{D3972F2A-3C53-41FE-9C01-90606880F157}"/>
                </a:ext>
              </a:extLst>
            </p:cNvPr>
            <p:cNvGrpSpPr/>
            <p:nvPr/>
          </p:nvGrpSpPr>
          <p:grpSpPr>
            <a:xfrm>
              <a:off x="3996614" y="940957"/>
              <a:ext cx="510589" cy="407428"/>
              <a:chOff x="1487488" y="861332"/>
              <a:chExt cx="510589" cy="407428"/>
            </a:xfrm>
          </p:grpSpPr>
          <p:cxnSp>
            <p:nvCxnSpPr>
              <p:cNvPr id="86" name="Gerade Verbindung mit Pfeil 85">
                <a:extLst>
                  <a:ext uri="{FF2B5EF4-FFF2-40B4-BE49-F238E27FC236}">
                    <a16:creationId xmlns:a16="http://schemas.microsoft.com/office/drawing/2014/main" id="{17362F38-08FF-4B78-A41A-6FFC16506EE5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87" name="Textfeld 86">
                <a:extLst>
                  <a:ext uri="{FF2B5EF4-FFF2-40B4-BE49-F238E27FC236}">
                    <a16:creationId xmlns:a16="http://schemas.microsoft.com/office/drawing/2014/main" id="{74FE081F-BC67-4D90-A824-8BD9A35D4E0A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4</a:t>
                </a:r>
              </a:p>
            </p:txBody>
          </p:sp>
        </p:grpSp>
        <p:sp>
          <p:nvSpPr>
            <p:cNvPr id="88" name="Inhaltsplatzhalter 1">
              <a:extLst>
                <a:ext uri="{FF2B5EF4-FFF2-40B4-BE49-F238E27FC236}">
                  <a16:creationId xmlns:a16="http://schemas.microsoft.com/office/drawing/2014/main" id="{4C33A9A0-40CC-4045-A552-755DDBE7BCE4}"/>
                </a:ext>
              </a:extLst>
            </p:cNvPr>
            <p:cNvSpPr txBox="1">
              <a:spLocks/>
            </p:cNvSpPr>
            <p:nvPr/>
          </p:nvSpPr>
          <p:spPr>
            <a:xfrm>
              <a:off x="3532133" y="1237373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R0</a:t>
              </a:r>
            </a:p>
          </p:txBody>
        </p:sp>
        <p:grpSp>
          <p:nvGrpSpPr>
            <p:cNvPr id="89" name="Gruppieren 88">
              <a:extLst>
                <a:ext uri="{FF2B5EF4-FFF2-40B4-BE49-F238E27FC236}">
                  <a16:creationId xmlns:a16="http://schemas.microsoft.com/office/drawing/2014/main" id="{DD5E001B-C959-4DF9-B670-7FBDDB071AAA}"/>
                </a:ext>
              </a:extLst>
            </p:cNvPr>
            <p:cNvGrpSpPr/>
            <p:nvPr/>
          </p:nvGrpSpPr>
          <p:grpSpPr>
            <a:xfrm>
              <a:off x="4958947" y="940957"/>
              <a:ext cx="510589" cy="407428"/>
              <a:chOff x="1487488" y="861332"/>
              <a:chExt cx="510589" cy="407428"/>
            </a:xfrm>
          </p:grpSpPr>
          <p:cxnSp>
            <p:nvCxnSpPr>
              <p:cNvPr id="90" name="Gerade Verbindung mit Pfeil 89">
                <a:extLst>
                  <a:ext uri="{FF2B5EF4-FFF2-40B4-BE49-F238E27FC236}">
                    <a16:creationId xmlns:a16="http://schemas.microsoft.com/office/drawing/2014/main" id="{725AE3C0-C44B-47A1-996F-49FC5EF48C50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91" name="Textfeld 90">
                <a:extLst>
                  <a:ext uri="{FF2B5EF4-FFF2-40B4-BE49-F238E27FC236}">
                    <a16:creationId xmlns:a16="http://schemas.microsoft.com/office/drawing/2014/main" id="{2F07612C-66A0-4F65-9753-D5AF4309F596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2</a:t>
                </a:r>
              </a:p>
            </p:txBody>
          </p:sp>
        </p:grpSp>
        <p:sp>
          <p:nvSpPr>
            <p:cNvPr id="92" name="Inhaltsplatzhalter 1">
              <a:extLst>
                <a:ext uri="{FF2B5EF4-FFF2-40B4-BE49-F238E27FC236}">
                  <a16:creationId xmlns:a16="http://schemas.microsoft.com/office/drawing/2014/main" id="{852A8D9E-8C54-4391-8AB4-E707FD2FE7FB}"/>
                </a:ext>
              </a:extLst>
            </p:cNvPr>
            <p:cNvSpPr txBox="1">
              <a:spLocks/>
            </p:cNvSpPr>
            <p:nvPr/>
          </p:nvSpPr>
          <p:spPr>
            <a:xfrm>
              <a:off x="5469536" y="1237373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B1</a:t>
              </a:r>
            </a:p>
          </p:txBody>
        </p:sp>
        <p:grpSp>
          <p:nvGrpSpPr>
            <p:cNvPr id="93" name="Gruppieren 92">
              <a:extLst>
                <a:ext uri="{FF2B5EF4-FFF2-40B4-BE49-F238E27FC236}">
                  <a16:creationId xmlns:a16="http://schemas.microsoft.com/office/drawing/2014/main" id="{223008F6-1BB3-4A30-B5F9-62FAF6F522BA}"/>
                </a:ext>
              </a:extLst>
            </p:cNvPr>
            <p:cNvGrpSpPr/>
            <p:nvPr/>
          </p:nvGrpSpPr>
          <p:grpSpPr>
            <a:xfrm>
              <a:off x="5908117" y="908720"/>
              <a:ext cx="510589" cy="407428"/>
              <a:chOff x="1487488" y="861332"/>
              <a:chExt cx="510589" cy="407428"/>
            </a:xfrm>
          </p:grpSpPr>
          <p:cxnSp>
            <p:nvCxnSpPr>
              <p:cNvPr id="94" name="Gerade Verbindung mit Pfeil 93">
                <a:extLst>
                  <a:ext uri="{FF2B5EF4-FFF2-40B4-BE49-F238E27FC236}">
                    <a16:creationId xmlns:a16="http://schemas.microsoft.com/office/drawing/2014/main" id="{7C10AABB-3E30-42A3-B4B0-B6DBA4C5C930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95" name="Textfeld 94">
                <a:extLst>
                  <a:ext uri="{FF2B5EF4-FFF2-40B4-BE49-F238E27FC236}">
                    <a16:creationId xmlns:a16="http://schemas.microsoft.com/office/drawing/2014/main" id="{265C77FA-8035-49C6-8072-E62158AB30B5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2</a:t>
                </a:r>
              </a:p>
            </p:txBody>
          </p:sp>
        </p:grpSp>
        <p:sp>
          <p:nvSpPr>
            <p:cNvPr id="96" name="Inhaltsplatzhalter 1">
              <a:extLst>
                <a:ext uri="{FF2B5EF4-FFF2-40B4-BE49-F238E27FC236}">
                  <a16:creationId xmlns:a16="http://schemas.microsoft.com/office/drawing/2014/main" id="{794A1600-D363-4A60-AD45-9AA47F7F6387}"/>
                </a:ext>
              </a:extLst>
            </p:cNvPr>
            <p:cNvSpPr txBox="1">
              <a:spLocks/>
            </p:cNvSpPr>
            <p:nvPr/>
          </p:nvSpPr>
          <p:spPr>
            <a:xfrm>
              <a:off x="6418706" y="1205136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P0</a:t>
              </a:r>
            </a:p>
          </p:txBody>
        </p:sp>
      </p:grpSp>
      <p:grpSp>
        <p:nvGrpSpPr>
          <p:cNvPr id="157" name="Gruppieren 156">
            <a:extLst>
              <a:ext uri="{FF2B5EF4-FFF2-40B4-BE49-F238E27FC236}">
                <a16:creationId xmlns:a16="http://schemas.microsoft.com/office/drawing/2014/main" id="{753114EE-18B3-4349-8873-A6F621F4DBE7}"/>
              </a:ext>
            </a:extLst>
          </p:cNvPr>
          <p:cNvGrpSpPr/>
          <p:nvPr/>
        </p:nvGrpSpPr>
        <p:grpSpPr>
          <a:xfrm>
            <a:off x="3850352" y="4194311"/>
            <a:ext cx="3397162" cy="728747"/>
            <a:chOff x="3494424" y="2436558"/>
            <a:chExt cx="3397162" cy="728747"/>
          </a:xfrm>
        </p:grpSpPr>
        <p:sp>
          <p:nvSpPr>
            <p:cNvPr id="97" name="Inhaltsplatzhalter 1">
              <a:extLst>
                <a:ext uri="{FF2B5EF4-FFF2-40B4-BE49-F238E27FC236}">
                  <a16:creationId xmlns:a16="http://schemas.microsoft.com/office/drawing/2014/main" id="{474C49A0-6436-4A45-8998-4E1C6B68ADA4}"/>
                </a:ext>
              </a:extLst>
            </p:cNvPr>
            <p:cNvSpPr txBox="1">
              <a:spLocks/>
            </p:cNvSpPr>
            <p:nvPr/>
          </p:nvSpPr>
          <p:spPr>
            <a:xfrm>
              <a:off x="4482657" y="2765211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B2</a:t>
              </a:r>
            </a:p>
          </p:txBody>
        </p:sp>
        <p:grpSp>
          <p:nvGrpSpPr>
            <p:cNvPr id="98" name="Gruppieren 97">
              <a:extLst>
                <a:ext uri="{FF2B5EF4-FFF2-40B4-BE49-F238E27FC236}">
                  <a16:creationId xmlns:a16="http://schemas.microsoft.com/office/drawing/2014/main" id="{BBA18A11-EA3D-4D20-A163-B4A661D0DB30}"/>
                </a:ext>
              </a:extLst>
            </p:cNvPr>
            <p:cNvGrpSpPr/>
            <p:nvPr/>
          </p:nvGrpSpPr>
          <p:grpSpPr>
            <a:xfrm>
              <a:off x="3958905" y="2468795"/>
              <a:ext cx="510589" cy="407428"/>
              <a:chOff x="1487488" y="861332"/>
              <a:chExt cx="510589" cy="407428"/>
            </a:xfrm>
          </p:grpSpPr>
          <p:cxnSp>
            <p:nvCxnSpPr>
              <p:cNvPr id="99" name="Gerade Verbindung mit Pfeil 98">
                <a:extLst>
                  <a:ext uri="{FF2B5EF4-FFF2-40B4-BE49-F238E27FC236}">
                    <a16:creationId xmlns:a16="http://schemas.microsoft.com/office/drawing/2014/main" id="{6F9A7607-A419-405A-B125-73BA13AC6BBC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00" name="Textfeld 99">
                <a:extLst>
                  <a:ext uri="{FF2B5EF4-FFF2-40B4-BE49-F238E27FC236}">
                    <a16:creationId xmlns:a16="http://schemas.microsoft.com/office/drawing/2014/main" id="{A73B8058-C3CC-49BB-943A-2A15D3EF2843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4</a:t>
                </a:r>
              </a:p>
            </p:txBody>
          </p:sp>
        </p:grpSp>
        <p:sp>
          <p:nvSpPr>
            <p:cNvPr id="101" name="Inhaltsplatzhalter 1">
              <a:extLst>
                <a:ext uri="{FF2B5EF4-FFF2-40B4-BE49-F238E27FC236}">
                  <a16:creationId xmlns:a16="http://schemas.microsoft.com/office/drawing/2014/main" id="{EF48FB78-7647-4ED0-9251-462D6E05E0E8}"/>
                </a:ext>
              </a:extLst>
            </p:cNvPr>
            <p:cNvSpPr txBox="1">
              <a:spLocks/>
            </p:cNvSpPr>
            <p:nvPr/>
          </p:nvSpPr>
          <p:spPr>
            <a:xfrm>
              <a:off x="3494424" y="2765211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K0</a:t>
              </a:r>
            </a:p>
          </p:txBody>
        </p:sp>
        <p:grpSp>
          <p:nvGrpSpPr>
            <p:cNvPr id="102" name="Gruppieren 101">
              <a:extLst>
                <a:ext uri="{FF2B5EF4-FFF2-40B4-BE49-F238E27FC236}">
                  <a16:creationId xmlns:a16="http://schemas.microsoft.com/office/drawing/2014/main" id="{F967A395-627C-4EC0-AD31-63394093C1A9}"/>
                </a:ext>
              </a:extLst>
            </p:cNvPr>
            <p:cNvGrpSpPr/>
            <p:nvPr/>
          </p:nvGrpSpPr>
          <p:grpSpPr>
            <a:xfrm>
              <a:off x="4921238" y="2468795"/>
              <a:ext cx="510589" cy="407428"/>
              <a:chOff x="1487488" y="861332"/>
              <a:chExt cx="510589" cy="407428"/>
            </a:xfrm>
          </p:grpSpPr>
          <p:cxnSp>
            <p:nvCxnSpPr>
              <p:cNvPr id="103" name="Gerade Verbindung mit Pfeil 102">
                <a:extLst>
                  <a:ext uri="{FF2B5EF4-FFF2-40B4-BE49-F238E27FC236}">
                    <a16:creationId xmlns:a16="http://schemas.microsoft.com/office/drawing/2014/main" id="{4E73225E-E1E3-42D1-895F-0F291C60856B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04" name="Textfeld 103">
                <a:extLst>
                  <a:ext uri="{FF2B5EF4-FFF2-40B4-BE49-F238E27FC236}">
                    <a16:creationId xmlns:a16="http://schemas.microsoft.com/office/drawing/2014/main" id="{C202950B-A665-467C-823C-841B63793D23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2</a:t>
                </a:r>
              </a:p>
            </p:txBody>
          </p:sp>
        </p:grpSp>
        <p:sp>
          <p:nvSpPr>
            <p:cNvPr id="105" name="Inhaltsplatzhalter 1">
              <a:extLst>
                <a:ext uri="{FF2B5EF4-FFF2-40B4-BE49-F238E27FC236}">
                  <a16:creationId xmlns:a16="http://schemas.microsoft.com/office/drawing/2014/main" id="{09F6EC29-D1BD-488E-A949-18117D121232}"/>
                </a:ext>
              </a:extLst>
            </p:cNvPr>
            <p:cNvSpPr txBox="1">
              <a:spLocks/>
            </p:cNvSpPr>
            <p:nvPr/>
          </p:nvSpPr>
          <p:spPr>
            <a:xfrm>
              <a:off x="5431827" y="2765211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B1</a:t>
              </a:r>
            </a:p>
          </p:txBody>
        </p:sp>
        <p:grpSp>
          <p:nvGrpSpPr>
            <p:cNvPr id="106" name="Gruppieren 105">
              <a:extLst>
                <a:ext uri="{FF2B5EF4-FFF2-40B4-BE49-F238E27FC236}">
                  <a16:creationId xmlns:a16="http://schemas.microsoft.com/office/drawing/2014/main" id="{2CC87C0F-657C-40D4-8E86-1AB727133965}"/>
                </a:ext>
              </a:extLst>
            </p:cNvPr>
            <p:cNvGrpSpPr/>
            <p:nvPr/>
          </p:nvGrpSpPr>
          <p:grpSpPr>
            <a:xfrm>
              <a:off x="5870408" y="2436558"/>
              <a:ext cx="510589" cy="407428"/>
              <a:chOff x="1487488" y="861332"/>
              <a:chExt cx="510589" cy="407428"/>
            </a:xfrm>
          </p:grpSpPr>
          <p:cxnSp>
            <p:nvCxnSpPr>
              <p:cNvPr id="107" name="Gerade Verbindung mit Pfeil 106">
                <a:extLst>
                  <a:ext uri="{FF2B5EF4-FFF2-40B4-BE49-F238E27FC236}">
                    <a16:creationId xmlns:a16="http://schemas.microsoft.com/office/drawing/2014/main" id="{A2D6F4D5-AAAC-42C0-9997-5D69081A544F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08" name="Textfeld 107">
                <a:extLst>
                  <a:ext uri="{FF2B5EF4-FFF2-40B4-BE49-F238E27FC236}">
                    <a16:creationId xmlns:a16="http://schemas.microsoft.com/office/drawing/2014/main" id="{DCF0ED6C-782B-4A55-BCEC-454B045EE7E8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1</a:t>
                </a:r>
              </a:p>
            </p:txBody>
          </p:sp>
        </p:grpSp>
        <p:sp>
          <p:nvSpPr>
            <p:cNvPr id="109" name="Inhaltsplatzhalter 1">
              <a:extLst>
                <a:ext uri="{FF2B5EF4-FFF2-40B4-BE49-F238E27FC236}">
                  <a16:creationId xmlns:a16="http://schemas.microsoft.com/office/drawing/2014/main" id="{0392E280-0D25-4C18-BA68-C26C8D4C254D}"/>
                </a:ext>
              </a:extLst>
            </p:cNvPr>
            <p:cNvSpPr txBox="1">
              <a:spLocks/>
            </p:cNvSpPr>
            <p:nvPr/>
          </p:nvSpPr>
          <p:spPr>
            <a:xfrm>
              <a:off x="6380997" y="2732974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P1</a:t>
              </a:r>
            </a:p>
          </p:txBody>
        </p:sp>
      </p:grpSp>
      <p:grpSp>
        <p:nvGrpSpPr>
          <p:cNvPr id="156" name="Gruppieren 155">
            <a:extLst>
              <a:ext uri="{FF2B5EF4-FFF2-40B4-BE49-F238E27FC236}">
                <a16:creationId xmlns:a16="http://schemas.microsoft.com/office/drawing/2014/main" id="{CD488F20-2FC1-434F-8EF7-69BE79E8B577}"/>
              </a:ext>
            </a:extLst>
          </p:cNvPr>
          <p:cNvGrpSpPr/>
          <p:nvPr/>
        </p:nvGrpSpPr>
        <p:grpSpPr>
          <a:xfrm>
            <a:off x="258062" y="4696951"/>
            <a:ext cx="3397162" cy="728747"/>
            <a:chOff x="3484097" y="3276317"/>
            <a:chExt cx="3397162" cy="728747"/>
          </a:xfrm>
        </p:grpSpPr>
        <p:sp>
          <p:nvSpPr>
            <p:cNvPr id="110" name="Inhaltsplatzhalter 1">
              <a:extLst>
                <a:ext uri="{FF2B5EF4-FFF2-40B4-BE49-F238E27FC236}">
                  <a16:creationId xmlns:a16="http://schemas.microsoft.com/office/drawing/2014/main" id="{18461874-AA10-45F1-8CD2-B0359E7DB20C}"/>
                </a:ext>
              </a:extLst>
            </p:cNvPr>
            <p:cNvSpPr txBox="1">
              <a:spLocks/>
            </p:cNvSpPr>
            <p:nvPr/>
          </p:nvSpPr>
          <p:spPr>
            <a:xfrm>
              <a:off x="4472330" y="3604970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B2</a:t>
              </a:r>
            </a:p>
          </p:txBody>
        </p:sp>
        <p:grpSp>
          <p:nvGrpSpPr>
            <p:cNvPr id="111" name="Gruppieren 110">
              <a:extLst>
                <a:ext uri="{FF2B5EF4-FFF2-40B4-BE49-F238E27FC236}">
                  <a16:creationId xmlns:a16="http://schemas.microsoft.com/office/drawing/2014/main" id="{7133198F-E69C-4854-A0A9-0B5BAA6E035F}"/>
                </a:ext>
              </a:extLst>
            </p:cNvPr>
            <p:cNvGrpSpPr/>
            <p:nvPr/>
          </p:nvGrpSpPr>
          <p:grpSpPr>
            <a:xfrm>
              <a:off x="3948578" y="3308554"/>
              <a:ext cx="510589" cy="407428"/>
              <a:chOff x="1487488" y="861332"/>
              <a:chExt cx="510589" cy="407428"/>
            </a:xfrm>
          </p:grpSpPr>
          <p:cxnSp>
            <p:nvCxnSpPr>
              <p:cNvPr id="112" name="Gerade Verbindung mit Pfeil 111">
                <a:extLst>
                  <a:ext uri="{FF2B5EF4-FFF2-40B4-BE49-F238E27FC236}">
                    <a16:creationId xmlns:a16="http://schemas.microsoft.com/office/drawing/2014/main" id="{89CD9B91-7C59-4207-A629-B37DC4E948C8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13" name="Textfeld 112">
                <a:extLst>
                  <a:ext uri="{FF2B5EF4-FFF2-40B4-BE49-F238E27FC236}">
                    <a16:creationId xmlns:a16="http://schemas.microsoft.com/office/drawing/2014/main" id="{9DE7D13B-C4DB-4AB7-B3B0-3FEA1D6054FE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4</a:t>
                </a:r>
              </a:p>
            </p:txBody>
          </p:sp>
        </p:grpSp>
        <p:sp>
          <p:nvSpPr>
            <p:cNvPr id="114" name="Inhaltsplatzhalter 1">
              <a:extLst>
                <a:ext uri="{FF2B5EF4-FFF2-40B4-BE49-F238E27FC236}">
                  <a16:creationId xmlns:a16="http://schemas.microsoft.com/office/drawing/2014/main" id="{99105441-12BE-4702-B8BB-1200CA959B9F}"/>
                </a:ext>
              </a:extLst>
            </p:cNvPr>
            <p:cNvSpPr txBox="1">
              <a:spLocks/>
            </p:cNvSpPr>
            <p:nvPr/>
          </p:nvSpPr>
          <p:spPr>
            <a:xfrm>
              <a:off x="3484097" y="3604970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R0</a:t>
              </a:r>
            </a:p>
          </p:txBody>
        </p:sp>
        <p:grpSp>
          <p:nvGrpSpPr>
            <p:cNvPr id="115" name="Gruppieren 114">
              <a:extLst>
                <a:ext uri="{FF2B5EF4-FFF2-40B4-BE49-F238E27FC236}">
                  <a16:creationId xmlns:a16="http://schemas.microsoft.com/office/drawing/2014/main" id="{DDF15290-0779-4239-809F-8035B9BE4CCB}"/>
                </a:ext>
              </a:extLst>
            </p:cNvPr>
            <p:cNvGrpSpPr/>
            <p:nvPr/>
          </p:nvGrpSpPr>
          <p:grpSpPr>
            <a:xfrm>
              <a:off x="4910911" y="3308554"/>
              <a:ext cx="510589" cy="407428"/>
              <a:chOff x="1487488" y="861332"/>
              <a:chExt cx="510589" cy="407428"/>
            </a:xfrm>
          </p:grpSpPr>
          <p:cxnSp>
            <p:nvCxnSpPr>
              <p:cNvPr id="116" name="Gerade Verbindung mit Pfeil 115">
                <a:extLst>
                  <a:ext uri="{FF2B5EF4-FFF2-40B4-BE49-F238E27FC236}">
                    <a16:creationId xmlns:a16="http://schemas.microsoft.com/office/drawing/2014/main" id="{A407F435-4949-4336-95BD-B9DC54AC2EFB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17" name="Textfeld 116">
                <a:extLst>
                  <a:ext uri="{FF2B5EF4-FFF2-40B4-BE49-F238E27FC236}">
                    <a16:creationId xmlns:a16="http://schemas.microsoft.com/office/drawing/2014/main" id="{DBDFFA50-09F0-4260-8115-DEDD6FA8F44B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2</a:t>
                </a:r>
              </a:p>
            </p:txBody>
          </p:sp>
        </p:grpSp>
        <p:sp>
          <p:nvSpPr>
            <p:cNvPr id="118" name="Inhaltsplatzhalter 1">
              <a:extLst>
                <a:ext uri="{FF2B5EF4-FFF2-40B4-BE49-F238E27FC236}">
                  <a16:creationId xmlns:a16="http://schemas.microsoft.com/office/drawing/2014/main" id="{04EDF9FD-7592-4490-A24A-672A50CBE85C}"/>
                </a:ext>
              </a:extLst>
            </p:cNvPr>
            <p:cNvSpPr txBox="1">
              <a:spLocks/>
            </p:cNvSpPr>
            <p:nvPr/>
          </p:nvSpPr>
          <p:spPr>
            <a:xfrm>
              <a:off x="5421500" y="3604970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B1</a:t>
              </a:r>
            </a:p>
          </p:txBody>
        </p:sp>
        <p:grpSp>
          <p:nvGrpSpPr>
            <p:cNvPr id="119" name="Gruppieren 118">
              <a:extLst>
                <a:ext uri="{FF2B5EF4-FFF2-40B4-BE49-F238E27FC236}">
                  <a16:creationId xmlns:a16="http://schemas.microsoft.com/office/drawing/2014/main" id="{A6186EC2-DCD6-4E4C-A5C8-752C932F4217}"/>
                </a:ext>
              </a:extLst>
            </p:cNvPr>
            <p:cNvGrpSpPr/>
            <p:nvPr/>
          </p:nvGrpSpPr>
          <p:grpSpPr>
            <a:xfrm>
              <a:off x="5860081" y="3276317"/>
              <a:ext cx="510589" cy="407428"/>
              <a:chOff x="1487488" y="861332"/>
              <a:chExt cx="510589" cy="407428"/>
            </a:xfrm>
          </p:grpSpPr>
          <p:cxnSp>
            <p:nvCxnSpPr>
              <p:cNvPr id="120" name="Gerade Verbindung mit Pfeil 119">
                <a:extLst>
                  <a:ext uri="{FF2B5EF4-FFF2-40B4-BE49-F238E27FC236}">
                    <a16:creationId xmlns:a16="http://schemas.microsoft.com/office/drawing/2014/main" id="{6FEEFF00-0408-4C9F-A818-FF46FF68ABEC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21" name="Textfeld 120">
                <a:extLst>
                  <a:ext uri="{FF2B5EF4-FFF2-40B4-BE49-F238E27FC236}">
                    <a16:creationId xmlns:a16="http://schemas.microsoft.com/office/drawing/2014/main" id="{4AC72DDA-CD48-49C8-93E8-DF2D887C6D70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1</a:t>
                </a:r>
              </a:p>
            </p:txBody>
          </p:sp>
        </p:grpSp>
        <p:sp>
          <p:nvSpPr>
            <p:cNvPr id="122" name="Inhaltsplatzhalter 1">
              <a:extLst>
                <a:ext uri="{FF2B5EF4-FFF2-40B4-BE49-F238E27FC236}">
                  <a16:creationId xmlns:a16="http://schemas.microsoft.com/office/drawing/2014/main" id="{CDEDAA36-C7CD-4CE3-A058-E808B856EC93}"/>
                </a:ext>
              </a:extLst>
            </p:cNvPr>
            <p:cNvSpPr txBox="1">
              <a:spLocks/>
            </p:cNvSpPr>
            <p:nvPr/>
          </p:nvSpPr>
          <p:spPr>
            <a:xfrm>
              <a:off x="6370670" y="3572733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P1</a:t>
              </a:r>
            </a:p>
          </p:txBody>
        </p:sp>
      </p:grpSp>
      <p:grpSp>
        <p:nvGrpSpPr>
          <p:cNvPr id="158" name="Gruppieren 157">
            <a:extLst>
              <a:ext uri="{FF2B5EF4-FFF2-40B4-BE49-F238E27FC236}">
                <a16:creationId xmlns:a16="http://schemas.microsoft.com/office/drawing/2014/main" id="{5A0E935F-BDAC-4CB8-A51D-91523D127EE2}"/>
              </a:ext>
            </a:extLst>
          </p:cNvPr>
          <p:cNvGrpSpPr/>
          <p:nvPr/>
        </p:nvGrpSpPr>
        <p:grpSpPr>
          <a:xfrm>
            <a:off x="3822147" y="3314757"/>
            <a:ext cx="3397162" cy="728747"/>
            <a:chOff x="3502507" y="1680875"/>
            <a:chExt cx="3397162" cy="728747"/>
          </a:xfrm>
        </p:grpSpPr>
        <p:sp>
          <p:nvSpPr>
            <p:cNvPr id="123" name="Inhaltsplatzhalter 1">
              <a:extLst>
                <a:ext uri="{FF2B5EF4-FFF2-40B4-BE49-F238E27FC236}">
                  <a16:creationId xmlns:a16="http://schemas.microsoft.com/office/drawing/2014/main" id="{74260358-8ECA-4585-88F1-2AEE276E0B0D}"/>
                </a:ext>
              </a:extLst>
            </p:cNvPr>
            <p:cNvSpPr txBox="1">
              <a:spLocks/>
            </p:cNvSpPr>
            <p:nvPr/>
          </p:nvSpPr>
          <p:spPr>
            <a:xfrm>
              <a:off x="4490740" y="2009528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B2</a:t>
              </a:r>
            </a:p>
          </p:txBody>
        </p:sp>
        <p:grpSp>
          <p:nvGrpSpPr>
            <p:cNvPr id="124" name="Gruppieren 123">
              <a:extLst>
                <a:ext uri="{FF2B5EF4-FFF2-40B4-BE49-F238E27FC236}">
                  <a16:creationId xmlns:a16="http://schemas.microsoft.com/office/drawing/2014/main" id="{B093624D-595A-4AB2-B465-04254378D5D7}"/>
                </a:ext>
              </a:extLst>
            </p:cNvPr>
            <p:cNvGrpSpPr/>
            <p:nvPr/>
          </p:nvGrpSpPr>
          <p:grpSpPr>
            <a:xfrm>
              <a:off x="3966988" y="1713112"/>
              <a:ext cx="510589" cy="407428"/>
              <a:chOff x="1487488" y="861332"/>
              <a:chExt cx="510589" cy="407428"/>
            </a:xfrm>
          </p:grpSpPr>
          <p:cxnSp>
            <p:nvCxnSpPr>
              <p:cNvPr id="125" name="Gerade Verbindung mit Pfeil 124">
                <a:extLst>
                  <a:ext uri="{FF2B5EF4-FFF2-40B4-BE49-F238E27FC236}">
                    <a16:creationId xmlns:a16="http://schemas.microsoft.com/office/drawing/2014/main" id="{21FAFC4F-39C7-4A63-A581-39F6B1D549DD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26" name="Textfeld 125">
                <a:extLst>
                  <a:ext uri="{FF2B5EF4-FFF2-40B4-BE49-F238E27FC236}">
                    <a16:creationId xmlns:a16="http://schemas.microsoft.com/office/drawing/2014/main" id="{404435B8-6B4A-4299-9C27-66AC9B987DEA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4</a:t>
                </a:r>
              </a:p>
            </p:txBody>
          </p:sp>
        </p:grpSp>
        <p:sp>
          <p:nvSpPr>
            <p:cNvPr id="127" name="Inhaltsplatzhalter 1">
              <a:extLst>
                <a:ext uri="{FF2B5EF4-FFF2-40B4-BE49-F238E27FC236}">
                  <a16:creationId xmlns:a16="http://schemas.microsoft.com/office/drawing/2014/main" id="{C707688C-A153-44C0-8B05-847C464CA81C}"/>
                </a:ext>
              </a:extLst>
            </p:cNvPr>
            <p:cNvSpPr txBox="1">
              <a:spLocks/>
            </p:cNvSpPr>
            <p:nvPr/>
          </p:nvSpPr>
          <p:spPr>
            <a:xfrm>
              <a:off x="3502507" y="2009528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K0</a:t>
              </a:r>
            </a:p>
          </p:txBody>
        </p:sp>
        <p:grpSp>
          <p:nvGrpSpPr>
            <p:cNvPr id="128" name="Gruppieren 127">
              <a:extLst>
                <a:ext uri="{FF2B5EF4-FFF2-40B4-BE49-F238E27FC236}">
                  <a16:creationId xmlns:a16="http://schemas.microsoft.com/office/drawing/2014/main" id="{C5091E33-5BFD-4A39-92BE-1EDAAB5ED17D}"/>
                </a:ext>
              </a:extLst>
            </p:cNvPr>
            <p:cNvGrpSpPr/>
            <p:nvPr/>
          </p:nvGrpSpPr>
          <p:grpSpPr>
            <a:xfrm>
              <a:off x="4929321" y="1713112"/>
              <a:ext cx="510589" cy="407428"/>
              <a:chOff x="1487488" y="861332"/>
              <a:chExt cx="510589" cy="407428"/>
            </a:xfrm>
          </p:grpSpPr>
          <p:cxnSp>
            <p:nvCxnSpPr>
              <p:cNvPr id="129" name="Gerade Verbindung mit Pfeil 128">
                <a:extLst>
                  <a:ext uri="{FF2B5EF4-FFF2-40B4-BE49-F238E27FC236}">
                    <a16:creationId xmlns:a16="http://schemas.microsoft.com/office/drawing/2014/main" id="{CDBB1F93-8137-4B93-B5BE-4823D7E9230E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30" name="Textfeld 129">
                <a:extLst>
                  <a:ext uri="{FF2B5EF4-FFF2-40B4-BE49-F238E27FC236}">
                    <a16:creationId xmlns:a16="http://schemas.microsoft.com/office/drawing/2014/main" id="{1E9C0997-F63D-43AE-9AF5-B244AC66D9CE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2</a:t>
                </a:r>
              </a:p>
            </p:txBody>
          </p:sp>
        </p:grpSp>
        <p:sp>
          <p:nvSpPr>
            <p:cNvPr id="131" name="Inhaltsplatzhalter 1">
              <a:extLst>
                <a:ext uri="{FF2B5EF4-FFF2-40B4-BE49-F238E27FC236}">
                  <a16:creationId xmlns:a16="http://schemas.microsoft.com/office/drawing/2014/main" id="{56A70015-FF88-4B1B-A54C-E526698282DD}"/>
                </a:ext>
              </a:extLst>
            </p:cNvPr>
            <p:cNvSpPr txBox="1">
              <a:spLocks/>
            </p:cNvSpPr>
            <p:nvPr/>
          </p:nvSpPr>
          <p:spPr>
            <a:xfrm>
              <a:off x="5439910" y="2009528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B1</a:t>
              </a:r>
            </a:p>
          </p:txBody>
        </p:sp>
        <p:grpSp>
          <p:nvGrpSpPr>
            <p:cNvPr id="132" name="Gruppieren 131">
              <a:extLst>
                <a:ext uri="{FF2B5EF4-FFF2-40B4-BE49-F238E27FC236}">
                  <a16:creationId xmlns:a16="http://schemas.microsoft.com/office/drawing/2014/main" id="{E7EAB163-C133-416D-A55D-5505FC316085}"/>
                </a:ext>
              </a:extLst>
            </p:cNvPr>
            <p:cNvGrpSpPr/>
            <p:nvPr/>
          </p:nvGrpSpPr>
          <p:grpSpPr>
            <a:xfrm>
              <a:off x="5878491" y="1680875"/>
              <a:ext cx="510589" cy="407428"/>
              <a:chOff x="1487488" y="861332"/>
              <a:chExt cx="510589" cy="407428"/>
            </a:xfrm>
          </p:grpSpPr>
          <p:cxnSp>
            <p:nvCxnSpPr>
              <p:cNvPr id="133" name="Gerade Verbindung mit Pfeil 132">
                <a:extLst>
                  <a:ext uri="{FF2B5EF4-FFF2-40B4-BE49-F238E27FC236}">
                    <a16:creationId xmlns:a16="http://schemas.microsoft.com/office/drawing/2014/main" id="{0DC0BED4-E13A-49F9-B578-55F07AAE07DB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34" name="Textfeld 133">
                <a:extLst>
                  <a:ext uri="{FF2B5EF4-FFF2-40B4-BE49-F238E27FC236}">
                    <a16:creationId xmlns:a16="http://schemas.microsoft.com/office/drawing/2014/main" id="{517CAAD8-586D-4920-BD76-D211D5453125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2</a:t>
                </a:r>
              </a:p>
            </p:txBody>
          </p:sp>
        </p:grpSp>
        <p:sp>
          <p:nvSpPr>
            <p:cNvPr id="135" name="Inhaltsplatzhalter 1">
              <a:extLst>
                <a:ext uri="{FF2B5EF4-FFF2-40B4-BE49-F238E27FC236}">
                  <a16:creationId xmlns:a16="http://schemas.microsoft.com/office/drawing/2014/main" id="{31C096AD-DA34-4F5B-AB29-15EA16B30BE7}"/>
                </a:ext>
              </a:extLst>
            </p:cNvPr>
            <p:cNvSpPr txBox="1">
              <a:spLocks/>
            </p:cNvSpPr>
            <p:nvPr/>
          </p:nvSpPr>
          <p:spPr>
            <a:xfrm>
              <a:off x="6389080" y="1977291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P0</a:t>
              </a:r>
            </a:p>
          </p:txBody>
        </p:sp>
      </p:grpSp>
      <p:grpSp>
        <p:nvGrpSpPr>
          <p:cNvPr id="155" name="Gruppieren 154">
            <a:extLst>
              <a:ext uri="{FF2B5EF4-FFF2-40B4-BE49-F238E27FC236}">
                <a16:creationId xmlns:a16="http://schemas.microsoft.com/office/drawing/2014/main" id="{DB884142-FE4E-4084-B6A0-22F283238366}"/>
              </a:ext>
            </a:extLst>
          </p:cNvPr>
          <p:cNvGrpSpPr/>
          <p:nvPr/>
        </p:nvGrpSpPr>
        <p:grpSpPr>
          <a:xfrm>
            <a:off x="3838052" y="2497627"/>
            <a:ext cx="2447992" cy="696510"/>
            <a:chOff x="3459911" y="4365104"/>
            <a:chExt cx="2447992" cy="696510"/>
          </a:xfrm>
        </p:grpSpPr>
        <p:sp>
          <p:nvSpPr>
            <p:cNvPr id="136" name="Inhaltsplatzhalter 1">
              <a:extLst>
                <a:ext uri="{FF2B5EF4-FFF2-40B4-BE49-F238E27FC236}">
                  <a16:creationId xmlns:a16="http://schemas.microsoft.com/office/drawing/2014/main" id="{0D6A3524-6AC8-4824-90AA-D5841FEECE9A}"/>
                </a:ext>
              </a:extLst>
            </p:cNvPr>
            <p:cNvSpPr txBox="1">
              <a:spLocks/>
            </p:cNvSpPr>
            <p:nvPr/>
          </p:nvSpPr>
          <p:spPr>
            <a:xfrm>
              <a:off x="4448144" y="4661520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B2</a:t>
              </a:r>
            </a:p>
          </p:txBody>
        </p:sp>
        <p:grpSp>
          <p:nvGrpSpPr>
            <p:cNvPr id="137" name="Gruppieren 136">
              <a:extLst>
                <a:ext uri="{FF2B5EF4-FFF2-40B4-BE49-F238E27FC236}">
                  <a16:creationId xmlns:a16="http://schemas.microsoft.com/office/drawing/2014/main" id="{1ECF40E3-3B4D-4798-AC4E-B4C4DA8761C7}"/>
                </a:ext>
              </a:extLst>
            </p:cNvPr>
            <p:cNvGrpSpPr/>
            <p:nvPr/>
          </p:nvGrpSpPr>
          <p:grpSpPr>
            <a:xfrm>
              <a:off x="3924392" y="4365104"/>
              <a:ext cx="510589" cy="407428"/>
              <a:chOff x="1487488" y="861332"/>
              <a:chExt cx="510589" cy="407428"/>
            </a:xfrm>
          </p:grpSpPr>
          <p:cxnSp>
            <p:nvCxnSpPr>
              <p:cNvPr id="138" name="Gerade Verbindung mit Pfeil 137">
                <a:extLst>
                  <a:ext uri="{FF2B5EF4-FFF2-40B4-BE49-F238E27FC236}">
                    <a16:creationId xmlns:a16="http://schemas.microsoft.com/office/drawing/2014/main" id="{EAF09AA3-ECA4-4456-A688-F345AAC86EC6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39" name="Textfeld 138">
                <a:extLst>
                  <a:ext uri="{FF2B5EF4-FFF2-40B4-BE49-F238E27FC236}">
                    <a16:creationId xmlns:a16="http://schemas.microsoft.com/office/drawing/2014/main" id="{09844A17-FE16-4A66-8BD3-7D15A6F81E64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4</a:t>
                </a:r>
              </a:p>
            </p:txBody>
          </p:sp>
        </p:grpSp>
        <p:sp>
          <p:nvSpPr>
            <p:cNvPr id="140" name="Inhaltsplatzhalter 1">
              <a:extLst>
                <a:ext uri="{FF2B5EF4-FFF2-40B4-BE49-F238E27FC236}">
                  <a16:creationId xmlns:a16="http://schemas.microsoft.com/office/drawing/2014/main" id="{E7C6E808-9C60-4555-8163-D52EBDD5D388}"/>
                </a:ext>
              </a:extLst>
            </p:cNvPr>
            <p:cNvSpPr txBox="1">
              <a:spLocks/>
            </p:cNvSpPr>
            <p:nvPr/>
          </p:nvSpPr>
          <p:spPr>
            <a:xfrm>
              <a:off x="3459911" y="4661520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K0</a:t>
              </a:r>
            </a:p>
          </p:txBody>
        </p:sp>
        <p:grpSp>
          <p:nvGrpSpPr>
            <p:cNvPr id="141" name="Gruppieren 140">
              <a:extLst>
                <a:ext uri="{FF2B5EF4-FFF2-40B4-BE49-F238E27FC236}">
                  <a16:creationId xmlns:a16="http://schemas.microsoft.com/office/drawing/2014/main" id="{52E2D13F-108F-43C2-A5E0-3CFBA4BA01AB}"/>
                </a:ext>
              </a:extLst>
            </p:cNvPr>
            <p:cNvGrpSpPr/>
            <p:nvPr/>
          </p:nvGrpSpPr>
          <p:grpSpPr>
            <a:xfrm>
              <a:off x="4886725" y="4365104"/>
              <a:ext cx="510589" cy="407428"/>
              <a:chOff x="1487488" y="861332"/>
              <a:chExt cx="510589" cy="407428"/>
            </a:xfrm>
          </p:grpSpPr>
          <p:cxnSp>
            <p:nvCxnSpPr>
              <p:cNvPr id="142" name="Gerade Verbindung mit Pfeil 141">
                <a:extLst>
                  <a:ext uri="{FF2B5EF4-FFF2-40B4-BE49-F238E27FC236}">
                    <a16:creationId xmlns:a16="http://schemas.microsoft.com/office/drawing/2014/main" id="{282FB2B6-5E04-4175-9FC7-19CA4497E9F3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43" name="Textfeld 142">
                <a:extLst>
                  <a:ext uri="{FF2B5EF4-FFF2-40B4-BE49-F238E27FC236}">
                    <a16:creationId xmlns:a16="http://schemas.microsoft.com/office/drawing/2014/main" id="{AB851183-E20C-48B9-A0DB-EC8DC3D1F284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5</a:t>
                </a:r>
              </a:p>
            </p:txBody>
          </p:sp>
        </p:grpSp>
        <p:sp>
          <p:nvSpPr>
            <p:cNvPr id="144" name="Inhaltsplatzhalter 1">
              <a:extLst>
                <a:ext uri="{FF2B5EF4-FFF2-40B4-BE49-F238E27FC236}">
                  <a16:creationId xmlns:a16="http://schemas.microsoft.com/office/drawing/2014/main" id="{052D0FA8-B453-4080-AAD7-D193A5D3FF75}"/>
                </a:ext>
              </a:extLst>
            </p:cNvPr>
            <p:cNvSpPr txBox="1">
              <a:spLocks/>
            </p:cNvSpPr>
            <p:nvPr/>
          </p:nvSpPr>
          <p:spPr>
            <a:xfrm>
              <a:off x="5397314" y="4661520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P1</a:t>
              </a:r>
            </a:p>
          </p:txBody>
        </p:sp>
      </p:grpSp>
      <p:grpSp>
        <p:nvGrpSpPr>
          <p:cNvPr id="154" name="Gruppieren 153">
            <a:extLst>
              <a:ext uri="{FF2B5EF4-FFF2-40B4-BE49-F238E27FC236}">
                <a16:creationId xmlns:a16="http://schemas.microsoft.com/office/drawing/2014/main" id="{9DAE57B0-0307-4904-8CB8-45FED457C5D3}"/>
              </a:ext>
            </a:extLst>
          </p:cNvPr>
          <p:cNvGrpSpPr/>
          <p:nvPr/>
        </p:nvGrpSpPr>
        <p:grpSpPr>
          <a:xfrm>
            <a:off x="251149" y="5528952"/>
            <a:ext cx="2447992" cy="696510"/>
            <a:chOff x="3423766" y="5289526"/>
            <a:chExt cx="2447992" cy="696510"/>
          </a:xfrm>
        </p:grpSpPr>
        <p:sp>
          <p:nvSpPr>
            <p:cNvPr id="145" name="Inhaltsplatzhalter 1">
              <a:extLst>
                <a:ext uri="{FF2B5EF4-FFF2-40B4-BE49-F238E27FC236}">
                  <a16:creationId xmlns:a16="http://schemas.microsoft.com/office/drawing/2014/main" id="{3118A78C-9A46-4D9E-ACE2-0526AB8DE15E}"/>
                </a:ext>
              </a:extLst>
            </p:cNvPr>
            <p:cNvSpPr txBox="1">
              <a:spLocks/>
            </p:cNvSpPr>
            <p:nvPr/>
          </p:nvSpPr>
          <p:spPr>
            <a:xfrm>
              <a:off x="4411999" y="5585942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B2</a:t>
              </a:r>
            </a:p>
          </p:txBody>
        </p:sp>
        <p:grpSp>
          <p:nvGrpSpPr>
            <p:cNvPr id="146" name="Gruppieren 145">
              <a:extLst>
                <a:ext uri="{FF2B5EF4-FFF2-40B4-BE49-F238E27FC236}">
                  <a16:creationId xmlns:a16="http://schemas.microsoft.com/office/drawing/2014/main" id="{DB17FC02-EB25-4002-BA88-87F48092A519}"/>
                </a:ext>
              </a:extLst>
            </p:cNvPr>
            <p:cNvGrpSpPr/>
            <p:nvPr/>
          </p:nvGrpSpPr>
          <p:grpSpPr>
            <a:xfrm>
              <a:off x="3888247" y="5289526"/>
              <a:ext cx="510589" cy="407428"/>
              <a:chOff x="1487488" y="861332"/>
              <a:chExt cx="510589" cy="407428"/>
            </a:xfrm>
          </p:grpSpPr>
          <p:cxnSp>
            <p:nvCxnSpPr>
              <p:cNvPr id="147" name="Gerade Verbindung mit Pfeil 146">
                <a:extLst>
                  <a:ext uri="{FF2B5EF4-FFF2-40B4-BE49-F238E27FC236}">
                    <a16:creationId xmlns:a16="http://schemas.microsoft.com/office/drawing/2014/main" id="{EFECEE94-8D7A-421D-AF64-4A8F7DAF38EA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48" name="Textfeld 147">
                <a:extLst>
                  <a:ext uri="{FF2B5EF4-FFF2-40B4-BE49-F238E27FC236}">
                    <a16:creationId xmlns:a16="http://schemas.microsoft.com/office/drawing/2014/main" id="{0091ABF2-7574-4CC9-A24F-89FAC17CE4EA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4</a:t>
                </a:r>
              </a:p>
            </p:txBody>
          </p:sp>
        </p:grpSp>
        <p:sp>
          <p:nvSpPr>
            <p:cNvPr id="149" name="Inhaltsplatzhalter 1">
              <a:extLst>
                <a:ext uri="{FF2B5EF4-FFF2-40B4-BE49-F238E27FC236}">
                  <a16:creationId xmlns:a16="http://schemas.microsoft.com/office/drawing/2014/main" id="{91BAAD09-F1E7-4B69-8D87-6039A508723B}"/>
                </a:ext>
              </a:extLst>
            </p:cNvPr>
            <p:cNvSpPr txBox="1">
              <a:spLocks/>
            </p:cNvSpPr>
            <p:nvPr/>
          </p:nvSpPr>
          <p:spPr>
            <a:xfrm>
              <a:off x="3423766" y="5585942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R0</a:t>
              </a:r>
            </a:p>
          </p:txBody>
        </p:sp>
        <p:grpSp>
          <p:nvGrpSpPr>
            <p:cNvPr id="150" name="Gruppieren 149">
              <a:extLst>
                <a:ext uri="{FF2B5EF4-FFF2-40B4-BE49-F238E27FC236}">
                  <a16:creationId xmlns:a16="http://schemas.microsoft.com/office/drawing/2014/main" id="{F9D27E26-9D30-4D89-843A-8D178BF0A188}"/>
                </a:ext>
              </a:extLst>
            </p:cNvPr>
            <p:cNvGrpSpPr/>
            <p:nvPr/>
          </p:nvGrpSpPr>
          <p:grpSpPr>
            <a:xfrm>
              <a:off x="4850580" y="5289526"/>
              <a:ext cx="510589" cy="407428"/>
              <a:chOff x="1487488" y="861332"/>
              <a:chExt cx="510589" cy="407428"/>
            </a:xfrm>
          </p:grpSpPr>
          <p:cxnSp>
            <p:nvCxnSpPr>
              <p:cNvPr id="151" name="Gerade Verbindung mit Pfeil 150">
                <a:extLst>
                  <a:ext uri="{FF2B5EF4-FFF2-40B4-BE49-F238E27FC236}">
                    <a16:creationId xmlns:a16="http://schemas.microsoft.com/office/drawing/2014/main" id="{55D28744-4621-499A-AF61-8AE915F0E1D6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52" name="Textfeld 151">
                <a:extLst>
                  <a:ext uri="{FF2B5EF4-FFF2-40B4-BE49-F238E27FC236}">
                    <a16:creationId xmlns:a16="http://schemas.microsoft.com/office/drawing/2014/main" id="{A445CF93-72AC-46A7-8690-26CCDEE8058E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5</a:t>
                </a:r>
              </a:p>
            </p:txBody>
          </p:sp>
        </p:grpSp>
        <p:sp>
          <p:nvSpPr>
            <p:cNvPr id="153" name="Inhaltsplatzhalter 1">
              <a:extLst>
                <a:ext uri="{FF2B5EF4-FFF2-40B4-BE49-F238E27FC236}">
                  <a16:creationId xmlns:a16="http://schemas.microsoft.com/office/drawing/2014/main" id="{74FF97B6-B457-4F02-AE67-FD924B822189}"/>
                </a:ext>
              </a:extLst>
            </p:cNvPr>
            <p:cNvSpPr txBox="1">
              <a:spLocks/>
            </p:cNvSpPr>
            <p:nvPr/>
          </p:nvSpPr>
          <p:spPr>
            <a:xfrm>
              <a:off x="5361169" y="5585942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P1</a:t>
              </a:r>
            </a:p>
          </p:txBody>
        </p:sp>
      </p:grpSp>
      <p:grpSp>
        <p:nvGrpSpPr>
          <p:cNvPr id="173" name="Gruppieren 172">
            <a:extLst>
              <a:ext uri="{FF2B5EF4-FFF2-40B4-BE49-F238E27FC236}">
                <a16:creationId xmlns:a16="http://schemas.microsoft.com/office/drawing/2014/main" id="{34F16F3A-CA28-472A-9E0D-884230874285}"/>
              </a:ext>
            </a:extLst>
          </p:cNvPr>
          <p:cNvGrpSpPr/>
          <p:nvPr/>
        </p:nvGrpSpPr>
        <p:grpSpPr>
          <a:xfrm>
            <a:off x="3857671" y="5028347"/>
            <a:ext cx="1498822" cy="696510"/>
            <a:chOff x="7668417" y="5243209"/>
            <a:chExt cx="1498822" cy="696510"/>
          </a:xfrm>
        </p:grpSpPr>
        <p:sp>
          <p:nvSpPr>
            <p:cNvPr id="168" name="Inhaltsplatzhalter 1">
              <a:extLst>
                <a:ext uri="{FF2B5EF4-FFF2-40B4-BE49-F238E27FC236}">
                  <a16:creationId xmlns:a16="http://schemas.microsoft.com/office/drawing/2014/main" id="{AD285E8E-BF31-492F-AEE2-D3802F8437AE}"/>
                </a:ext>
              </a:extLst>
            </p:cNvPr>
            <p:cNvSpPr txBox="1">
              <a:spLocks/>
            </p:cNvSpPr>
            <p:nvPr/>
          </p:nvSpPr>
          <p:spPr>
            <a:xfrm>
              <a:off x="8656650" y="5539625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/>
                <a:t>P1</a:t>
              </a:r>
              <a:endParaRPr lang="de-DE" kern="0" dirty="0"/>
            </a:p>
          </p:txBody>
        </p:sp>
        <p:grpSp>
          <p:nvGrpSpPr>
            <p:cNvPr id="169" name="Gruppieren 168">
              <a:extLst>
                <a:ext uri="{FF2B5EF4-FFF2-40B4-BE49-F238E27FC236}">
                  <a16:creationId xmlns:a16="http://schemas.microsoft.com/office/drawing/2014/main" id="{412BB548-5CDE-4474-A8EF-C382D99E3AA3}"/>
                </a:ext>
              </a:extLst>
            </p:cNvPr>
            <p:cNvGrpSpPr/>
            <p:nvPr/>
          </p:nvGrpSpPr>
          <p:grpSpPr>
            <a:xfrm>
              <a:off x="8132898" y="5243209"/>
              <a:ext cx="510589" cy="407428"/>
              <a:chOff x="1087873" y="764704"/>
              <a:chExt cx="510589" cy="407428"/>
            </a:xfrm>
          </p:grpSpPr>
          <p:cxnSp>
            <p:nvCxnSpPr>
              <p:cNvPr id="170" name="Gerade Verbindung mit Pfeil 169">
                <a:extLst>
                  <a:ext uri="{FF2B5EF4-FFF2-40B4-BE49-F238E27FC236}">
                    <a16:creationId xmlns:a16="http://schemas.microsoft.com/office/drawing/2014/main" id="{436EEA5E-981B-4EA4-B0C4-7351E87E6ECC}"/>
                  </a:ext>
                </a:extLst>
              </p:cNvPr>
              <p:cNvCxnSpPr/>
              <p:nvPr/>
            </p:nvCxnSpPr>
            <p:spPr bwMode="auto">
              <a:xfrm>
                <a:off x="1087873" y="1172132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71" name="Textfeld 170">
                <a:extLst>
                  <a:ext uri="{FF2B5EF4-FFF2-40B4-BE49-F238E27FC236}">
                    <a16:creationId xmlns:a16="http://schemas.microsoft.com/office/drawing/2014/main" id="{D9BE7B59-6877-4DE2-AD77-A5351E386BB5}"/>
                  </a:ext>
                </a:extLst>
              </p:cNvPr>
              <p:cNvSpPr txBox="1"/>
              <p:nvPr/>
            </p:nvSpPr>
            <p:spPr>
              <a:xfrm>
                <a:off x="1179500" y="764704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3</a:t>
                </a:r>
              </a:p>
            </p:txBody>
          </p:sp>
        </p:grpSp>
        <p:sp>
          <p:nvSpPr>
            <p:cNvPr id="172" name="Inhaltsplatzhalter 1">
              <a:extLst>
                <a:ext uri="{FF2B5EF4-FFF2-40B4-BE49-F238E27FC236}">
                  <a16:creationId xmlns:a16="http://schemas.microsoft.com/office/drawing/2014/main" id="{8BAF70AB-ACDB-4357-844F-B9574B9BC67C}"/>
                </a:ext>
              </a:extLst>
            </p:cNvPr>
            <p:cNvSpPr txBox="1">
              <a:spLocks/>
            </p:cNvSpPr>
            <p:nvPr/>
          </p:nvSpPr>
          <p:spPr>
            <a:xfrm>
              <a:off x="7668417" y="5539625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K0</a:t>
              </a:r>
            </a:p>
          </p:txBody>
        </p:sp>
      </p:grpSp>
      <p:grpSp>
        <p:nvGrpSpPr>
          <p:cNvPr id="176" name="Gruppieren 175">
            <a:extLst>
              <a:ext uri="{FF2B5EF4-FFF2-40B4-BE49-F238E27FC236}">
                <a16:creationId xmlns:a16="http://schemas.microsoft.com/office/drawing/2014/main" id="{0575B483-6E4D-4DED-B775-831428E4BF89}"/>
              </a:ext>
            </a:extLst>
          </p:cNvPr>
          <p:cNvGrpSpPr/>
          <p:nvPr/>
        </p:nvGrpSpPr>
        <p:grpSpPr>
          <a:xfrm>
            <a:off x="247891" y="904728"/>
            <a:ext cx="2447992" cy="696510"/>
            <a:chOff x="636738" y="1340768"/>
            <a:chExt cx="2447992" cy="696510"/>
          </a:xfrm>
        </p:grpSpPr>
        <p:sp>
          <p:nvSpPr>
            <p:cNvPr id="177" name="Inhaltsplatzhalter 1">
              <a:extLst>
                <a:ext uri="{FF2B5EF4-FFF2-40B4-BE49-F238E27FC236}">
                  <a16:creationId xmlns:a16="http://schemas.microsoft.com/office/drawing/2014/main" id="{F6A85555-6606-48E6-9090-E6C72495BF97}"/>
                </a:ext>
              </a:extLst>
            </p:cNvPr>
            <p:cNvSpPr txBox="1">
              <a:spLocks/>
            </p:cNvSpPr>
            <p:nvPr/>
          </p:nvSpPr>
          <p:spPr>
            <a:xfrm>
              <a:off x="1624971" y="1637184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B0</a:t>
              </a:r>
            </a:p>
          </p:txBody>
        </p:sp>
        <p:grpSp>
          <p:nvGrpSpPr>
            <p:cNvPr id="178" name="Gruppieren 177">
              <a:extLst>
                <a:ext uri="{FF2B5EF4-FFF2-40B4-BE49-F238E27FC236}">
                  <a16:creationId xmlns:a16="http://schemas.microsoft.com/office/drawing/2014/main" id="{7D470CEA-F65B-4E26-82B0-6AA453DCFA66}"/>
                </a:ext>
              </a:extLst>
            </p:cNvPr>
            <p:cNvGrpSpPr/>
            <p:nvPr/>
          </p:nvGrpSpPr>
          <p:grpSpPr>
            <a:xfrm>
              <a:off x="1101219" y="1340768"/>
              <a:ext cx="510589" cy="407428"/>
              <a:chOff x="1487488" y="861332"/>
              <a:chExt cx="510589" cy="407428"/>
            </a:xfrm>
          </p:grpSpPr>
          <p:cxnSp>
            <p:nvCxnSpPr>
              <p:cNvPr id="184" name="Gerade Verbindung mit Pfeil 183">
                <a:extLst>
                  <a:ext uri="{FF2B5EF4-FFF2-40B4-BE49-F238E27FC236}">
                    <a16:creationId xmlns:a16="http://schemas.microsoft.com/office/drawing/2014/main" id="{71D958C2-CF18-4BD3-9E64-BDDA15D045B1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85" name="Textfeld 184">
                <a:extLst>
                  <a:ext uri="{FF2B5EF4-FFF2-40B4-BE49-F238E27FC236}">
                    <a16:creationId xmlns:a16="http://schemas.microsoft.com/office/drawing/2014/main" id="{3AF02C8B-F1FF-41D6-AE92-F3615B9C51F0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2</a:t>
                </a:r>
              </a:p>
            </p:txBody>
          </p:sp>
        </p:grpSp>
        <p:sp>
          <p:nvSpPr>
            <p:cNvPr id="179" name="Inhaltsplatzhalter 1">
              <a:extLst>
                <a:ext uri="{FF2B5EF4-FFF2-40B4-BE49-F238E27FC236}">
                  <a16:creationId xmlns:a16="http://schemas.microsoft.com/office/drawing/2014/main" id="{4F56A6EA-9CE8-4821-B5B8-1B777973073A}"/>
                </a:ext>
              </a:extLst>
            </p:cNvPr>
            <p:cNvSpPr txBox="1">
              <a:spLocks/>
            </p:cNvSpPr>
            <p:nvPr/>
          </p:nvSpPr>
          <p:spPr>
            <a:xfrm>
              <a:off x="636738" y="1637184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R0</a:t>
              </a:r>
            </a:p>
          </p:txBody>
        </p:sp>
        <p:grpSp>
          <p:nvGrpSpPr>
            <p:cNvPr id="180" name="Gruppieren 179">
              <a:extLst>
                <a:ext uri="{FF2B5EF4-FFF2-40B4-BE49-F238E27FC236}">
                  <a16:creationId xmlns:a16="http://schemas.microsoft.com/office/drawing/2014/main" id="{735FFB2F-8930-4641-85A7-3972651C4CDA}"/>
                </a:ext>
              </a:extLst>
            </p:cNvPr>
            <p:cNvGrpSpPr/>
            <p:nvPr/>
          </p:nvGrpSpPr>
          <p:grpSpPr>
            <a:xfrm>
              <a:off x="2063552" y="1340768"/>
              <a:ext cx="510589" cy="407428"/>
              <a:chOff x="1487488" y="861332"/>
              <a:chExt cx="510589" cy="407428"/>
            </a:xfrm>
          </p:grpSpPr>
          <p:cxnSp>
            <p:nvCxnSpPr>
              <p:cNvPr id="182" name="Gerade Verbindung mit Pfeil 181">
                <a:extLst>
                  <a:ext uri="{FF2B5EF4-FFF2-40B4-BE49-F238E27FC236}">
                    <a16:creationId xmlns:a16="http://schemas.microsoft.com/office/drawing/2014/main" id="{4BD20CF2-257F-48C9-8D94-111823945A44}"/>
                  </a:ext>
                </a:extLst>
              </p:cNvPr>
              <p:cNvCxnSpPr/>
              <p:nvPr/>
            </p:nvCxnSpPr>
            <p:spPr bwMode="auto">
              <a:xfrm>
                <a:off x="1487488" y="1268760"/>
                <a:ext cx="510589" cy="0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83" name="Textfeld 182">
                <a:extLst>
                  <a:ext uri="{FF2B5EF4-FFF2-40B4-BE49-F238E27FC236}">
                    <a16:creationId xmlns:a16="http://schemas.microsoft.com/office/drawing/2014/main" id="{4D811E95-529A-4218-A0AD-5FE61E46B668}"/>
                  </a:ext>
                </a:extLst>
              </p:cNvPr>
              <p:cNvSpPr txBox="1"/>
              <p:nvPr/>
            </p:nvSpPr>
            <p:spPr>
              <a:xfrm>
                <a:off x="1579115" y="861332"/>
                <a:ext cx="32733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000" dirty="0"/>
                  <a:t>3</a:t>
                </a:r>
              </a:p>
            </p:txBody>
          </p:sp>
        </p:grpSp>
        <p:sp>
          <p:nvSpPr>
            <p:cNvPr id="181" name="Inhaltsplatzhalter 1">
              <a:extLst>
                <a:ext uri="{FF2B5EF4-FFF2-40B4-BE49-F238E27FC236}">
                  <a16:creationId xmlns:a16="http://schemas.microsoft.com/office/drawing/2014/main" id="{164A6269-0C70-4BAC-A0E4-E3163A9C9081}"/>
                </a:ext>
              </a:extLst>
            </p:cNvPr>
            <p:cNvSpPr txBox="1">
              <a:spLocks/>
            </p:cNvSpPr>
            <p:nvPr/>
          </p:nvSpPr>
          <p:spPr>
            <a:xfrm>
              <a:off x="2574141" y="1637184"/>
              <a:ext cx="510589" cy="400094"/>
            </a:xfrm>
            <a:prstGeom prst="rect">
              <a:avLst/>
            </a:prstGeom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400">
                  <a:solidFill>
                    <a:schemeClr val="tx1"/>
                  </a:solidFill>
                  <a:latin typeface="+mn-lt"/>
                  <a:ea typeface="ヒラギノ角ゴ Pro W3" charset="-128"/>
                </a:defRPr>
              </a:lvl9pPr>
            </a:lstStyle>
            <a:p>
              <a:pPr marL="0" indent="0">
                <a:buFontTx/>
                <a:buNone/>
              </a:pPr>
              <a:r>
                <a:rPr lang="de-DE" kern="0" dirty="0"/>
                <a:t>P0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2738959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_Vorlage">
  <a:themeElements>
    <a:clrScheme name="Benutzerdefiniert 1">
      <a:dk1>
        <a:srgbClr val="000000"/>
      </a:dk1>
      <a:lt1>
        <a:srgbClr val="FFFFFF"/>
      </a:lt1>
      <a:dk2>
        <a:srgbClr val="0000FF"/>
      </a:dk2>
      <a:lt2>
        <a:srgbClr val="FFFF00"/>
      </a:lt2>
      <a:accent1>
        <a:srgbClr val="F99B1C"/>
      </a:accent1>
      <a:accent2>
        <a:srgbClr val="00FFFF"/>
      </a:accent2>
      <a:accent3>
        <a:srgbClr val="AAAAFF"/>
      </a:accent3>
      <a:accent4>
        <a:srgbClr val="DADADA"/>
      </a:accent4>
      <a:accent5>
        <a:srgbClr val="FFCAAA"/>
      </a:accent5>
      <a:accent6>
        <a:srgbClr val="00E7E7"/>
      </a:accent6>
      <a:hlink>
        <a:srgbClr val="FF0000"/>
      </a:hlink>
      <a:folHlink>
        <a:srgbClr val="969696"/>
      </a:folHlink>
    </a:clrScheme>
    <a:fontScheme name="Powerpoint_Vorlag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owerpoint_Vorlag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Vorlag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werpoint_Vorlag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Vorlag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Vorlag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Vorlag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_Vorlag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7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625FA15-0317-4D8B-843F-83A7F4B53AF5}">
  <we:reference id="wa104038830" version="1.0.0.3" store="de-DE" storeType="OMEX"/>
  <we:alternateReferences>
    <we:reference id="WA104038830" version="1.0.0.3" store="WA10403883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1507</Words>
  <Application>Microsoft Office PowerPoint</Application>
  <PresentationFormat>Breitbild</PresentationFormat>
  <Paragraphs>1017</Paragraphs>
  <Slides>22</Slides>
  <Notes>0</Notes>
  <HiddenSlides>1</HiddenSlides>
  <MMClips>4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ヒラギノ角ゴ Pro W3</vt:lpstr>
      <vt:lpstr>Powerpoint_Vorlage</vt:lpstr>
      <vt:lpstr>Benutzerdefiniertes Design</vt:lpstr>
      <vt:lpstr>ALADIN</vt:lpstr>
      <vt:lpstr>Gliederung</vt:lpstr>
      <vt:lpstr>1. Einleitung - Motivation</vt:lpstr>
      <vt:lpstr>1. Einleitung - Ziele</vt:lpstr>
      <vt:lpstr>1. Einleitung - Vorgehensweise</vt:lpstr>
      <vt:lpstr>2. Stücklistenauflösung</vt:lpstr>
      <vt:lpstr>2. Stücklistenauflösung - Kantenmultiplikation</vt:lpstr>
      <vt:lpstr>2. Stücklistenauflösung – Kantenmultiplikation in ALADIN</vt:lpstr>
      <vt:lpstr>2. Stücklistenauflösung - Kantenmultiplikation</vt:lpstr>
      <vt:lpstr>2. Stücklistenauflösung – Inverse Matrix</vt:lpstr>
      <vt:lpstr>2. Stücklistenauflösung – Inverse Matrix in ALADIN</vt:lpstr>
      <vt:lpstr>2. Stücklistenauflösung - Matrizenmultiplikation</vt:lpstr>
      <vt:lpstr>2. Stücklistenauflösung – Matrizenmultiplikation in ALADIN</vt:lpstr>
      <vt:lpstr>2. Stücklistenauflösung - Herausforderungen</vt:lpstr>
      <vt:lpstr>3. SQL-Abfragen</vt:lpstr>
      <vt:lpstr>3. SQL-Abfragen - Beispielabfrage</vt:lpstr>
      <vt:lpstr>3. SQL-Abfragen - ALADIN</vt:lpstr>
      <vt:lpstr>3. SQL-Abfragen</vt:lpstr>
      <vt:lpstr>4. Herausforderungen</vt:lpstr>
      <vt:lpstr>5. Ausblick</vt:lpstr>
      <vt:lpstr>5. Ausblick</vt:lpstr>
      <vt:lpstr>6. Feedback</vt:lpstr>
    </vt:vector>
  </TitlesOfParts>
  <Company>HTW Dresden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Folienüberschrift 1</dc:title>
  <dc:subject>testthema</dc:subject>
  <dc:creator>niehues</dc:creator>
  <cp:lastModifiedBy>Paul Christ</cp:lastModifiedBy>
  <cp:revision>598</cp:revision>
  <cp:lastPrinted>2011-09-28T10:49:02Z</cp:lastPrinted>
  <dcterms:created xsi:type="dcterms:W3CDTF">2011-12-19T14:51:39Z</dcterms:created>
  <dcterms:modified xsi:type="dcterms:W3CDTF">2020-09-10T10:35:49Z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earbeiter">
    <vt:lpwstr>H. Mustermann</vt:lpwstr>
  </property>
</Properties>
</file>